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6" r:id="rId10"/>
    <p:sldId id="262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342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49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52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11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036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230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08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54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92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34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2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63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37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4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6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99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41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C05575-8043-47F7-A057-A07C4EC502B1}" type="datetimeFigureOut">
              <a:rPr lang="es-ES" smtClean="0"/>
              <a:t>13/01/2021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5322D8-D98E-437F-8A81-1502D12AC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70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A77-4D66-4565-AA08-AAC142789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TAIPEI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103B74-E2E2-4C4B-B5F7-14EAFA1AA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IRENE TÉLLEZ CANO,     VALERIE ULLLOA AVENDAÑO </a:t>
            </a:r>
          </a:p>
          <a:p>
            <a:r>
              <a:rPr lang="es-ES" dirty="0"/>
              <a:t>3 eso 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C3C05D-6F9D-4DF1-90CC-7FAE34F8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990" y="715411"/>
            <a:ext cx="2619375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A4A111-752C-4C42-8C08-7C826C38A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1" y="2853887"/>
            <a:ext cx="2752725" cy="1657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2D3C397-AEE5-4DD5-AB23-1290E680A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27" y="509644"/>
            <a:ext cx="1562100" cy="1563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064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5839C-7E15-4356-8B85-A722B897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Curious</a:t>
            </a:r>
            <a:r>
              <a:rPr lang="es-ES" dirty="0"/>
              <a:t> </a:t>
            </a:r>
            <a:r>
              <a:rPr lang="es-ES" dirty="0" err="1"/>
              <a:t>things</a:t>
            </a:r>
            <a:r>
              <a:rPr lang="es-ES" dirty="0"/>
              <a:t> 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6CBFDAF-3225-4CC2-80A5-220CE3FFAF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09530"/>
            <a:ext cx="9889435" cy="3665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smtClean="0"/>
              <a:t>IS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/>
              <a:t>of the </a:t>
            </a:r>
            <a:r>
              <a:rPr lang="es-ES" dirty="0" err="1"/>
              <a:t>countries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recycles</a:t>
            </a:r>
            <a:r>
              <a:rPr lang="es-ES" dirty="0"/>
              <a:t> the </a:t>
            </a:r>
            <a:r>
              <a:rPr lang="es-ES" dirty="0" err="1"/>
              <a:t>most</a:t>
            </a:r>
            <a:r>
              <a:rPr lang="es-ES" dirty="0"/>
              <a:t> in the </a:t>
            </a:r>
            <a:r>
              <a:rPr lang="es-ES" dirty="0" err="1"/>
              <a:t>world</a:t>
            </a:r>
            <a:r>
              <a:rPr lang="es-ES" dirty="0"/>
              <a:t>. </a:t>
            </a:r>
          </a:p>
          <a:p>
            <a:r>
              <a:rPr lang="es-ES" dirty="0" err="1"/>
              <a:t>Due</a:t>
            </a:r>
            <a:r>
              <a:rPr lang="es-ES" dirty="0"/>
              <a:t> to </a:t>
            </a:r>
            <a:r>
              <a:rPr lang="es-ES" dirty="0" err="1"/>
              <a:t>susperstition</a:t>
            </a:r>
            <a:r>
              <a:rPr lang="es-ES" dirty="0"/>
              <a:t> , </a:t>
            </a:r>
            <a:r>
              <a:rPr lang="es-ES" dirty="0" err="1" smtClean="0"/>
              <a:t>taiwan’s</a:t>
            </a:r>
            <a:r>
              <a:rPr lang="es-ES" dirty="0" smtClean="0"/>
              <a:t> </a:t>
            </a:r>
            <a:r>
              <a:rPr lang="es-ES" dirty="0" err="1"/>
              <a:t>license</a:t>
            </a:r>
            <a:r>
              <a:rPr lang="es-ES" dirty="0"/>
              <a:t> </a:t>
            </a:r>
            <a:r>
              <a:rPr lang="es-ES" dirty="0" err="1"/>
              <a:t>plates</a:t>
            </a:r>
            <a:r>
              <a:rPr lang="es-ES" dirty="0"/>
              <a:t> and </a:t>
            </a:r>
            <a:r>
              <a:rPr lang="es-ES" dirty="0" err="1"/>
              <a:t>indetity</a:t>
            </a:r>
            <a:r>
              <a:rPr lang="es-ES" dirty="0"/>
              <a:t> </a:t>
            </a:r>
            <a:r>
              <a:rPr lang="es-ES" dirty="0" err="1"/>
              <a:t>cards</a:t>
            </a:r>
            <a:r>
              <a:rPr lang="es-ES" dirty="0"/>
              <a:t> </a:t>
            </a:r>
            <a:r>
              <a:rPr lang="es-ES" dirty="0" err="1"/>
              <a:t>never</a:t>
            </a:r>
            <a:r>
              <a:rPr lang="es-ES" dirty="0"/>
              <a:t> </a:t>
            </a:r>
            <a:r>
              <a:rPr lang="es-ES" dirty="0" err="1"/>
              <a:t>end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the </a:t>
            </a:r>
            <a:r>
              <a:rPr lang="es-ES" dirty="0" err="1"/>
              <a:t>number</a:t>
            </a:r>
            <a:r>
              <a:rPr lang="es-ES" dirty="0"/>
              <a:t> 4, </a:t>
            </a:r>
            <a:r>
              <a:rPr lang="es-ES" dirty="0" err="1"/>
              <a:t>since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pronounced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looks </a:t>
            </a:r>
            <a:r>
              <a:rPr lang="es-ES" dirty="0" err="1"/>
              <a:t>like</a:t>
            </a:r>
            <a:r>
              <a:rPr lang="es-ES" dirty="0"/>
              <a:t> the </a:t>
            </a:r>
            <a:r>
              <a:rPr lang="es-ES" dirty="0" err="1"/>
              <a:t>world</a:t>
            </a:r>
            <a:r>
              <a:rPr lang="es-ES" dirty="0"/>
              <a:t> </a:t>
            </a:r>
            <a:r>
              <a:rPr lang="es-ES" dirty="0" err="1"/>
              <a:t>death</a:t>
            </a:r>
            <a:r>
              <a:rPr lang="es-ES" dirty="0"/>
              <a:t>. </a:t>
            </a:r>
            <a:r>
              <a:rPr lang="es-ES" dirty="0" err="1"/>
              <a:t>Many</a:t>
            </a:r>
            <a:r>
              <a:rPr lang="es-ES" dirty="0"/>
              <a:t> </a:t>
            </a:r>
            <a:r>
              <a:rPr lang="es-ES" dirty="0" err="1"/>
              <a:t>buildings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do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the </a:t>
            </a:r>
            <a:r>
              <a:rPr lang="es-ES" dirty="0" err="1"/>
              <a:t>number</a:t>
            </a:r>
            <a:r>
              <a:rPr lang="es-ES" dirty="0"/>
              <a:t> 4 </a:t>
            </a:r>
            <a:r>
              <a:rPr lang="es-ES" dirty="0" err="1"/>
              <a:t>floor</a:t>
            </a:r>
            <a:r>
              <a:rPr lang="es-ES" dirty="0"/>
              <a:t>. </a:t>
            </a:r>
          </a:p>
          <a:p>
            <a:r>
              <a:rPr lang="es-ES" dirty="0" smtClean="0"/>
              <a:t> </a:t>
            </a:r>
            <a:r>
              <a:rPr lang="es-ES" dirty="0"/>
              <a:t>Baseball </a:t>
            </a:r>
            <a:r>
              <a:rPr lang="es-ES" dirty="0" err="1"/>
              <a:t>is</a:t>
            </a:r>
            <a:r>
              <a:rPr lang="es-ES" dirty="0"/>
              <a:t> the </a:t>
            </a:r>
            <a:r>
              <a:rPr lang="es-ES" dirty="0" err="1"/>
              <a:t>most</a:t>
            </a:r>
            <a:r>
              <a:rPr lang="es-ES" dirty="0"/>
              <a:t> popular sport in Taipei.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BC804C5-C708-42FE-8F10-0A86705A9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225" y="3737527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4D8F9D2-4AFF-46DE-B06A-2433CD73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4" y="4468393"/>
            <a:ext cx="2497602" cy="1466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52E8ADE-305A-4EBF-998F-4BD099D6F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205" y="4334702"/>
            <a:ext cx="2628900" cy="173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9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26AC9-D66A-4528-BA08-BD51D17F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activities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84E9E-E766-4B1D-8E03-D24823B03B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. </a:t>
            </a:r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located</a:t>
            </a:r>
            <a:r>
              <a:rPr lang="es-ES" dirty="0"/>
              <a:t> Taipei?    </a:t>
            </a:r>
          </a:p>
          <a:p>
            <a:pPr marL="0" indent="0">
              <a:buNone/>
            </a:pPr>
            <a:r>
              <a:rPr lang="es-ES" dirty="0" err="1"/>
              <a:t>Taiwan</a:t>
            </a:r>
            <a:r>
              <a:rPr lang="es-ES" dirty="0"/>
              <a:t>                                              </a:t>
            </a:r>
          </a:p>
          <a:p>
            <a:pPr marL="0" indent="0">
              <a:buNone/>
            </a:pPr>
            <a:r>
              <a:rPr lang="es-ES" dirty="0"/>
              <a:t>  .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the </a:t>
            </a:r>
            <a:r>
              <a:rPr lang="es-ES" dirty="0" err="1"/>
              <a:t>most</a:t>
            </a:r>
            <a:r>
              <a:rPr lang="es-ES" dirty="0"/>
              <a:t> popular sport in Taipei?</a:t>
            </a:r>
          </a:p>
          <a:p>
            <a:pPr marL="0" indent="0">
              <a:buNone/>
            </a:pPr>
            <a:r>
              <a:rPr lang="es-ES" dirty="0"/>
              <a:t> the baseball </a:t>
            </a:r>
          </a:p>
          <a:p>
            <a:pPr marL="0" indent="0">
              <a:buNone/>
            </a:pPr>
            <a:r>
              <a:rPr lang="es-ES" dirty="0"/>
              <a:t>. WHAT IS THE NAME OF THE RESTAURANT? </a:t>
            </a:r>
          </a:p>
          <a:p>
            <a:pPr marL="0" indent="0">
              <a:buNone/>
            </a:pPr>
            <a:r>
              <a:rPr lang="es-ES" dirty="0"/>
              <a:t> the </a:t>
            </a:r>
            <a:r>
              <a:rPr lang="es-ES" dirty="0" err="1"/>
              <a:t>modern</a:t>
            </a:r>
            <a:r>
              <a:rPr lang="es-ES" dirty="0"/>
              <a:t> </a:t>
            </a:r>
            <a:r>
              <a:rPr lang="es-ES" dirty="0" err="1"/>
              <a:t>toilet</a:t>
            </a:r>
            <a:r>
              <a:rPr lang="es-ES" dirty="0"/>
              <a:t> restaurant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66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6A00E-CCFE-4EA3-88EE-7E0E5D67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s-ES" dirty="0"/>
          </a:p>
        </p:txBody>
      </p:sp>
      <p:pic>
        <p:nvPicPr>
          <p:cNvPr id="8" name="Marcador de contenido 7" descr="Cara sonriente con relleno sólido">
            <a:extLst>
              <a:ext uri="{FF2B5EF4-FFF2-40B4-BE49-F238E27FC236}">
                <a16:creationId xmlns:a16="http://schemas.microsoft.com/office/drawing/2014/main" id="{6E9F07BB-CBFA-4FD7-A3E9-9F7271B0A2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1183" y="1976850"/>
            <a:ext cx="3869634" cy="3810691"/>
          </a:xfrm>
        </p:spPr>
      </p:pic>
    </p:spTree>
    <p:extLst>
      <p:ext uri="{BB962C8B-B14F-4D97-AF65-F5344CB8AC3E}">
        <p14:creationId xmlns:p14="http://schemas.microsoft.com/office/powerpoint/2010/main" val="26128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2311C-A711-4BD9-86F8-C422E75F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9" y="553278"/>
            <a:ext cx="10396882" cy="1151965"/>
          </a:xfrm>
        </p:spPr>
        <p:txBody>
          <a:bodyPr/>
          <a:lstStyle/>
          <a:p>
            <a:pPr algn="ctr"/>
            <a:r>
              <a:rPr lang="es-ES" dirty="0" err="1"/>
              <a:t>Index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13DCF6-A53B-4C62-9266-8F6D2ABBCC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2735" y="1917919"/>
            <a:ext cx="10394707" cy="3311189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700" dirty="0" err="1"/>
              <a:t>Some</a:t>
            </a:r>
            <a:r>
              <a:rPr lang="es-ES" sz="2700" dirty="0"/>
              <a:t> </a:t>
            </a:r>
            <a:r>
              <a:rPr lang="es-ES" sz="2700" dirty="0" err="1"/>
              <a:t>basic</a:t>
            </a:r>
            <a:r>
              <a:rPr lang="es-ES" sz="2700" dirty="0"/>
              <a:t> </a:t>
            </a:r>
            <a:r>
              <a:rPr lang="es-ES" sz="2700" dirty="0" err="1"/>
              <a:t>facts</a:t>
            </a:r>
            <a:endParaRPr lang="es-ES" sz="2700" dirty="0"/>
          </a:p>
          <a:p>
            <a:pPr marL="457200" indent="-457200">
              <a:buFont typeface="+mj-lt"/>
              <a:buAutoNum type="arabicPeriod"/>
            </a:pPr>
            <a:r>
              <a:rPr lang="es-ES" sz="2700" dirty="0" err="1"/>
              <a:t>Where</a:t>
            </a:r>
            <a:r>
              <a:rPr lang="es-ES" sz="2700" dirty="0"/>
              <a:t> </a:t>
            </a:r>
            <a:r>
              <a:rPr lang="es-ES" sz="2700" dirty="0" err="1"/>
              <a:t>to</a:t>
            </a:r>
            <a:r>
              <a:rPr lang="es-ES" sz="2700" dirty="0"/>
              <a:t> </a:t>
            </a:r>
            <a:r>
              <a:rPr lang="es-ES" sz="2700" dirty="0" err="1"/>
              <a:t>go</a:t>
            </a:r>
            <a:r>
              <a:rPr lang="es-ES" sz="27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700" dirty="0" err="1"/>
              <a:t>What</a:t>
            </a:r>
            <a:r>
              <a:rPr lang="es-ES" sz="2700" dirty="0"/>
              <a:t> </a:t>
            </a:r>
            <a:r>
              <a:rPr lang="es-ES" sz="2700" dirty="0" err="1"/>
              <a:t>to</a:t>
            </a:r>
            <a:r>
              <a:rPr lang="es-ES" sz="2700" dirty="0"/>
              <a:t> do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700" dirty="0" err="1"/>
              <a:t>Who´s</a:t>
            </a:r>
            <a:r>
              <a:rPr lang="es-ES" sz="2700" dirty="0"/>
              <a:t> </a:t>
            </a:r>
            <a:r>
              <a:rPr lang="es-ES" sz="2700" dirty="0" err="1"/>
              <a:t>from</a:t>
            </a:r>
            <a:r>
              <a:rPr lang="es-ES" sz="2700" dirty="0"/>
              <a:t> Taipei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700" dirty="0"/>
              <a:t> </a:t>
            </a:r>
            <a:r>
              <a:rPr lang="es-ES" sz="2700" dirty="0" err="1"/>
              <a:t>typical</a:t>
            </a:r>
            <a:r>
              <a:rPr lang="es-ES" sz="2700" dirty="0"/>
              <a:t> FOOD and </a:t>
            </a:r>
            <a:r>
              <a:rPr lang="es-ES" sz="2700" dirty="0" err="1" smtClean="0"/>
              <a:t>restaurantS</a:t>
            </a:r>
            <a:endParaRPr lang="es-ES" sz="2700" dirty="0"/>
          </a:p>
          <a:p>
            <a:pPr marL="457200" indent="-457200">
              <a:buFont typeface="+mj-lt"/>
              <a:buAutoNum type="arabicPeriod"/>
            </a:pPr>
            <a:r>
              <a:rPr lang="es-ES" sz="2700" dirty="0" err="1"/>
              <a:t>Festivals</a:t>
            </a:r>
            <a:r>
              <a:rPr lang="es-ES" sz="27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700" dirty="0"/>
              <a:t>CURIOUS THINGS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700" dirty="0" err="1"/>
              <a:t>Activities</a:t>
            </a:r>
            <a:r>
              <a:rPr lang="es-ES" sz="27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700" dirty="0"/>
              <a:t>The </a:t>
            </a:r>
            <a:r>
              <a:rPr lang="es-ES" sz="2700" dirty="0" err="1"/>
              <a:t>end</a:t>
            </a:r>
            <a:r>
              <a:rPr lang="es-ES" sz="2700" dirty="0"/>
              <a:t> </a:t>
            </a:r>
          </a:p>
          <a:p>
            <a:pPr marL="0" indent="0">
              <a:buNone/>
            </a:pPr>
            <a:r>
              <a:rPr lang="es-ES" sz="27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D1C611-B553-4103-857B-F938CAF7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657" y="849125"/>
            <a:ext cx="3641034" cy="2428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A4D49EB-0BE0-479B-91B8-C7FF41C3D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877" y="2919514"/>
            <a:ext cx="2466975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298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18F25-A2E3-4E69-A02D-38953B3B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basic</a:t>
            </a:r>
            <a:r>
              <a:rPr lang="es-ES" dirty="0"/>
              <a:t> </a:t>
            </a:r>
            <a:r>
              <a:rPr lang="es-ES" dirty="0" err="1"/>
              <a:t>facts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1D7577-6A94-45C8-B220-CA4A5A5475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5"/>
            <a:ext cx="10394707" cy="355552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Taipei </a:t>
            </a:r>
            <a:r>
              <a:rPr lang="es-ES" dirty="0" err="1"/>
              <a:t>is</a:t>
            </a:r>
            <a:r>
              <a:rPr lang="es-ES" dirty="0"/>
              <a:t> the capital of </a:t>
            </a:r>
            <a:r>
              <a:rPr lang="es-ES" dirty="0" err="1"/>
              <a:t>taiwan</a:t>
            </a:r>
            <a:r>
              <a:rPr lang="es-ES" dirty="0"/>
              <a:t>. </a:t>
            </a:r>
            <a:r>
              <a:rPr lang="es-ES" dirty="0" smtClean="0"/>
              <a:t>IT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/>
              <a:t>a </a:t>
            </a:r>
            <a:r>
              <a:rPr lang="es-ES" dirty="0" err="1"/>
              <a:t>small</a:t>
            </a:r>
            <a:r>
              <a:rPr lang="es-ES" dirty="0"/>
              <a:t> </a:t>
            </a:r>
            <a:r>
              <a:rPr lang="es-ES" dirty="0" err="1"/>
              <a:t>city</a:t>
            </a:r>
            <a:r>
              <a:rPr lang="es-ES" dirty="0"/>
              <a:t> </a:t>
            </a:r>
            <a:r>
              <a:rPr lang="es-ES" dirty="0" err="1"/>
              <a:t>located</a:t>
            </a:r>
            <a:r>
              <a:rPr lang="es-ES" dirty="0"/>
              <a:t> in </a:t>
            </a:r>
            <a:r>
              <a:rPr lang="es-ES" dirty="0" err="1"/>
              <a:t>east</a:t>
            </a:r>
            <a:r>
              <a:rPr lang="es-ES" dirty="0"/>
              <a:t> Asia. Taipei has </a:t>
            </a:r>
            <a:r>
              <a:rPr lang="es-ES" dirty="0" err="1"/>
              <a:t>got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area</a:t>
            </a:r>
            <a:r>
              <a:rPr lang="es-ES" dirty="0"/>
              <a:t> of </a:t>
            </a:r>
            <a:r>
              <a:rPr lang="es-ES" dirty="0" err="1"/>
              <a:t>about</a:t>
            </a:r>
            <a:r>
              <a:rPr lang="es-ES" dirty="0"/>
              <a:t> 271 </a:t>
            </a:r>
            <a:r>
              <a:rPr lang="es-ES" dirty="0" err="1"/>
              <a:t>square</a:t>
            </a:r>
            <a:r>
              <a:rPr lang="es-ES" dirty="0"/>
              <a:t> kilometres and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/>
              <a:t>population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2646 </a:t>
            </a:r>
            <a:r>
              <a:rPr lang="es-ES" dirty="0" err="1" smtClean="0"/>
              <a:t>million</a:t>
            </a:r>
            <a:r>
              <a:rPr lang="es-ES" dirty="0" smtClean="0"/>
              <a:t> PEOPLE. </a:t>
            </a:r>
            <a:r>
              <a:rPr lang="es-ES" dirty="0"/>
              <a:t>The </a:t>
            </a:r>
            <a:r>
              <a:rPr lang="es-ES" dirty="0" err="1"/>
              <a:t>elephant</a:t>
            </a:r>
            <a:r>
              <a:rPr lang="es-ES" dirty="0"/>
              <a:t> </a:t>
            </a:r>
            <a:r>
              <a:rPr lang="es-ES" dirty="0" err="1"/>
              <a:t>mountain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the </a:t>
            </a:r>
            <a:r>
              <a:rPr lang="es-ES" dirty="0" err="1"/>
              <a:t>best</a:t>
            </a:r>
            <a:r>
              <a:rPr lang="es-ES" dirty="0"/>
              <a:t> </a:t>
            </a:r>
            <a:r>
              <a:rPr lang="es-ES" dirty="0" smtClean="0"/>
              <a:t>place </a:t>
            </a:r>
            <a:r>
              <a:rPr lang="es-ES" dirty="0"/>
              <a:t>to </a:t>
            </a:r>
            <a:r>
              <a:rPr lang="es-ES" dirty="0" err="1"/>
              <a:t>see</a:t>
            </a:r>
            <a:r>
              <a:rPr lang="es-ES" dirty="0"/>
              <a:t> the </a:t>
            </a:r>
            <a:r>
              <a:rPr lang="es-ES" dirty="0" err="1"/>
              <a:t>sunset</a:t>
            </a:r>
            <a:r>
              <a:rPr lang="es-ES" dirty="0"/>
              <a:t> in </a:t>
            </a:r>
            <a:r>
              <a:rPr lang="es-ES" dirty="0" err="1"/>
              <a:t>taipei</a:t>
            </a:r>
            <a:r>
              <a:rPr lang="es-ES" dirty="0"/>
              <a:t>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                                                    </a:t>
            </a:r>
            <a:r>
              <a:rPr lang="es-E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Flag</a:t>
            </a:r>
            <a:r>
              <a:rPr lang="es-E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</a:t>
            </a:r>
            <a:r>
              <a:rPr lang="es-E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Taiwan</a:t>
            </a:r>
            <a:endParaRPr lang="es-ES" dirty="0"/>
          </a:p>
          <a:p>
            <a:pPr marL="0" indent="0">
              <a:buNone/>
            </a:pPr>
            <a:r>
              <a:rPr lang="es-E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                                     Elephant Mountain</a:t>
            </a:r>
          </a:p>
          <a:p>
            <a:pPr marL="0" indent="0">
              <a:buNone/>
            </a:pPr>
            <a:r>
              <a:rPr lang="es-ES" dirty="0"/>
              <a:t>                                                                                                              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229CEA-429A-4263-9B44-E11393787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832" y="3429000"/>
            <a:ext cx="3570203" cy="1751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24011EC-D752-4882-BAD0-E80F50CA110B}"/>
              </a:ext>
            </a:extLst>
          </p:cNvPr>
          <p:cNvCxnSpPr/>
          <p:nvPr/>
        </p:nvCxnSpPr>
        <p:spPr>
          <a:xfrm flipV="1">
            <a:off x="6732104" y="4015409"/>
            <a:ext cx="463826" cy="689113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7856821-6A36-4A00-A572-0C7754990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" y="3832984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7840A16B-C73E-41CD-8A27-DC1DDF012432}"/>
              </a:ext>
            </a:extLst>
          </p:cNvPr>
          <p:cNvCxnSpPr/>
          <p:nvPr/>
        </p:nvCxnSpPr>
        <p:spPr>
          <a:xfrm rot="10800000" flipV="1">
            <a:off x="2809461" y="4545496"/>
            <a:ext cx="887896" cy="6347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963AA-A8BF-45FE-90EA-7B7E1DA9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2555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go</a:t>
            </a:r>
            <a:r>
              <a:rPr lang="es-ES" dirty="0"/>
              <a:t>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2CB49-36F0-4577-A944-638934803C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858" y="2120348"/>
            <a:ext cx="11190286" cy="3254237"/>
          </a:xfrm>
        </p:spPr>
        <p:txBody>
          <a:bodyPr/>
          <a:lstStyle/>
          <a:p>
            <a:r>
              <a:rPr lang="es-ES" dirty="0"/>
              <a:t>THERE ARE MANY PLACES TO VISIT IN TAIPEI SUCH US NATIONAL MEMORIAL HALL, MOON bridge AND THE 228 </a:t>
            </a:r>
            <a:r>
              <a:rPr lang="es-ES" dirty="0" err="1"/>
              <a:t>PEACEs</a:t>
            </a:r>
            <a:r>
              <a:rPr lang="es-ES" dirty="0"/>
              <a:t> </a:t>
            </a:r>
            <a:r>
              <a:rPr lang="es-ES" dirty="0" err="1"/>
              <a:t>park</a:t>
            </a:r>
            <a:r>
              <a:rPr lang="es-ES" dirty="0"/>
              <a:t> ARE ALL VERY POPULAR WITH TOURIST. </a:t>
            </a:r>
          </a:p>
          <a:p>
            <a:endParaRPr lang="es-ES" dirty="0"/>
          </a:p>
          <a:p>
            <a:r>
              <a:rPr lang="es-ES" dirty="0"/>
              <a:t>                                                                                                                                                                                                       228 </a:t>
            </a:r>
            <a:r>
              <a:rPr lang="es-ES" dirty="0" err="1"/>
              <a:t>peaces</a:t>
            </a:r>
            <a:r>
              <a:rPr lang="es-ES" dirty="0"/>
              <a:t> </a:t>
            </a:r>
            <a:r>
              <a:rPr lang="es-ES" dirty="0" err="1"/>
              <a:t>park</a:t>
            </a:r>
            <a:endParaRPr lang="es-ES" dirty="0"/>
          </a:p>
          <a:p>
            <a:r>
              <a:rPr lang="es-ES" dirty="0"/>
              <a:t>                                                     </a:t>
            </a:r>
            <a:r>
              <a:rPr lang="es-ES" dirty="0" err="1"/>
              <a:t>national</a:t>
            </a:r>
            <a:r>
              <a:rPr lang="es-ES" dirty="0"/>
              <a:t> memorial hall                                                                  </a:t>
            </a:r>
            <a:r>
              <a:rPr lang="es-ES" dirty="0" err="1"/>
              <a:t>moon</a:t>
            </a:r>
            <a:r>
              <a:rPr lang="es-ES" dirty="0"/>
              <a:t> bridge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79CA73-602D-4409-966F-B6F3EA8ED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7" y="3429000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C5853AA-1B04-451C-B4E0-E4198BE984D3}"/>
              </a:ext>
            </a:extLst>
          </p:cNvPr>
          <p:cNvCxnSpPr>
            <a:cxnSpLocks/>
          </p:cNvCxnSpPr>
          <p:nvPr/>
        </p:nvCxnSpPr>
        <p:spPr>
          <a:xfrm flipH="1">
            <a:off x="3152775" y="4611757"/>
            <a:ext cx="1207191" cy="15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9D38C9B1-8DF0-4B4A-9353-D47FF871A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439" y="3481387"/>
            <a:ext cx="2619375" cy="1743075"/>
          </a:xfrm>
          <a:prstGeom prst="rect">
            <a:avLst/>
          </a:prstGeom>
        </p:spPr>
      </p:pic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19596B46-3A7D-4E9A-B508-2E768E010024}"/>
              </a:ext>
            </a:extLst>
          </p:cNvPr>
          <p:cNvCxnSpPr/>
          <p:nvPr/>
        </p:nvCxnSpPr>
        <p:spPr>
          <a:xfrm rot="10800000" flipV="1">
            <a:off x="8715376" y="4611757"/>
            <a:ext cx="905703" cy="304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15F3AE2A-A42C-449E-B6AC-9B690B78C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8390" y="-39756"/>
            <a:ext cx="2449844" cy="1630260"/>
          </a:xfrm>
          <a:prstGeom prst="rect">
            <a:avLst/>
          </a:prstGeom>
        </p:spPr>
      </p:pic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511D61D1-7A2B-4492-89FB-1DDF333D83D4}"/>
              </a:ext>
            </a:extLst>
          </p:cNvPr>
          <p:cNvCxnSpPr>
            <a:cxnSpLocks/>
          </p:cNvCxnSpPr>
          <p:nvPr/>
        </p:nvCxnSpPr>
        <p:spPr>
          <a:xfrm flipV="1">
            <a:off x="11542421" y="1658735"/>
            <a:ext cx="12700" cy="2088731"/>
          </a:xfrm>
          <a:prstGeom prst="bentConnector4">
            <a:avLst>
              <a:gd name="adj1" fmla="val -1800000"/>
              <a:gd name="adj2" fmla="val 896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9C326-71E2-4D16-BB84-D7F570C6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341695"/>
            <a:ext cx="10396882" cy="1151965"/>
          </a:xfrm>
        </p:spPr>
        <p:txBody>
          <a:bodyPr/>
          <a:lstStyle/>
          <a:p>
            <a:pPr algn="ctr"/>
            <a:r>
              <a:rPr lang="es-ES" dirty="0" err="1"/>
              <a:t>What</a:t>
            </a:r>
            <a:r>
              <a:rPr lang="es-ES" dirty="0"/>
              <a:t> to </a:t>
            </a:r>
            <a:r>
              <a:rPr lang="es-ES" dirty="0"/>
              <a:t>D</a:t>
            </a:r>
            <a:r>
              <a:rPr lang="es-ES" dirty="0" smtClean="0"/>
              <a:t>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132E3-7703-4EEC-856C-C76C0F2C9F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95062"/>
            <a:ext cx="10394707" cy="3479524"/>
          </a:xfrm>
        </p:spPr>
        <p:txBody>
          <a:bodyPr>
            <a:normAutofit/>
          </a:bodyPr>
          <a:lstStyle/>
          <a:p>
            <a:r>
              <a:rPr lang="es-ES" dirty="0"/>
              <a:t>YOU CAN DO MANY INTERESTING THINGS IN TAIPEI. IT HAS GOT MANY WONDERFUL MUSEUMS TO VISIT, SUCH US TAIPEI FINE ARTS MUSEUM. THERE ARE SOME GREAT </a:t>
            </a:r>
            <a:r>
              <a:rPr lang="es-ES" dirty="0" smtClean="0"/>
              <a:t>NIGHTCLUBS </a:t>
            </a:r>
            <a:r>
              <a:rPr lang="es-ES" dirty="0"/>
              <a:t>TOO, AND MANY OF THEM ARE IN THE CITY´S </a:t>
            </a:r>
            <a:r>
              <a:rPr lang="es-ES" dirty="0" smtClean="0"/>
              <a:t>NORTH AREA. </a:t>
            </a:r>
            <a:r>
              <a:rPr lang="es-ES" dirty="0" err="1"/>
              <a:t>yOU</a:t>
            </a:r>
            <a:r>
              <a:rPr lang="es-ES" dirty="0"/>
              <a:t> CAN </a:t>
            </a:r>
            <a:r>
              <a:rPr lang="es-ES" dirty="0" smtClean="0"/>
              <a:t>ENJOY </a:t>
            </a:r>
            <a:r>
              <a:rPr lang="es-ES" dirty="0"/>
              <a:t>A WONDERFUL TIME WITH YOUR FRIENDS.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                                     </a:t>
            </a:r>
            <a:r>
              <a:rPr lang="es-E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Fine </a:t>
            </a:r>
            <a:r>
              <a:rPr lang="es-E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s-ES" cap="none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rts</a:t>
            </a:r>
            <a:r>
              <a:rPr lang="es-ES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museum</a:t>
            </a:r>
            <a:r>
              <a:rPr lang="es-ES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es-ES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Nightclub</a:t>
            </a:r>
            <a:endParaRPr lang="es-ES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                                                  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226647-DF6D-4D4C-98F6-AACD0EBD7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0" y="3678700"/>
            <a:ext cx="3523836" cy="18739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74D75E6-9E56-4F75-AFDD-C99C6DF1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744" y="3641555"/>
            <a:ext cx="2865763" cy="1911106"/>
          </a:xfrm>
          <a:prstGeom prst="rect">
            <a:avLst/>
          </a:prstGeom>
        </p:spPr>
      </p:pic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6EBC3071-E5EF-4C7C-99E6-1E234A47EBC9}"/>
              </a:ext>
            </a:extLst>
          </p:cNvPr>
          <p:cNvCxnSpPr/>
          <p:nvPr/>
        </p:nvCxnSpPr>
        <p:spPr>
          <a:xfrm rot="10800000" flipV="1">
            <a:off x="4121427" y="4346713"/>
            <a:ext cx="1577285" cy="6361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50EEA862-080F-4485-84C0-192588F45AC1}"/>
              </a:ext>
            </a:extLst>
          </p:cNvPr>
          <p:cNvCxnSpPr/>
          <p:nvPr/>
        </p:nvCxnSpPr>
        <p:spPr>
          <a:xfrm>
            <a:off x="6533322" y="4346713"/>
            <a:ext cx="1634574" cy="7818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3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08E53-646B-439D-B7D1-4D1C3A45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Who´s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taipei</a:t>
            </a:r>
            <a:r>
              <a:rPr lang="es-ES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B8705-34F4-41C0-BF9E-ACD6F412FA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Taipei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recognized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/>
              <a:t>famous</a:t>
            </a:r>
            <a:r>
              <a:rPr lang="es-ES" dirty="0"/>
              <a:t>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landscapes</a:t>
            </a:r>
            <a:r>
              <a:rPr lang="es-ES" dirty="0"/>
              <a:t> and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its</a:t>
            </a:r>
            <a:r>
              <a:rPr lang="es-ES" dirty="0"/>
              <a:t> </a:t>
            </a:r>
            <a:r>
              <a:rPr lang="es-ES" dirty="0" err="1"/>
              <a:t>history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                                                                                                                                   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B9D1D7-C2E0-4A02-A869-BE92C438F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14625"/>
            <a:ext cx="3209925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5F0185-7008-43AB-994B-DCA2F22AF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403" y="4143375"/>
            <a:ext cx="2857500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05439A-7407-4F4D-89C5-DDFDAF4F4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328" y="2631799"/>
            <a:ext cx="2828925" cy="1619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697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44237-3F23-4AD5-BCEB-73A4412C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TYPICAL FOOD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3DA6A5-37FD-4C99-BAA0-AD464F17C0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err="1"/>
              <a:t>You</a:t>
            </a:r>
            <a:r>
              <a:rPr lang="es-ES" dirty="0"/>
              <a:t> can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delicious</a:t>
            </a:r>
            <a:r>
              <a:rPr lang="es-ES" dirty="0"/>
              <a:t> </a:t>
            </a:r>
            <a:r>
              <a:rPr lang="es-ES" dirty="0" err="1"/>
              <a:t>food</a:t>
            </a:r>
            <a:r>
              <a:rPr lang="es-ES" dirty="0"/>
              <a:t> in Taipei: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 err="1"/>
              <a:t>Noodle</a:t>
            </a:r>
            <a:r>
              <a:rPr lang="es-ES" dirty="0"/>
              <a:t> </a:t>
            </a:r>
            <a:r>
              <a:rPr lang="es-ES" dirty="0" err="1"/>
              <a:t>soup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cow</a:t>
            </a:r>
            <a:r>
              <a:rPr lang="es-ES" dirty="0"/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 err="1"/>
              <a:t>Xiaolongbao</a:t>
            </a:r>
            <a:r>
              <a:rPr lang="es-ES" dirty="0"/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 err="1"/>
              <a:t>Pork</a:t>
            </a:r>
            <a:r>
              <a:rPr lang="es-ES" dirty="0"/>
              <a:t> </a:t>
            </a:r>
            <a:r>
              <a:rPr lang="es-ES" dirty="0" err="1"/>
              <a:t>cooked</a:t>
            </a:r>
            <a:r>
              <a:rPr lang="es-ES" dirty="0"/>
              <a:t> in rice,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 err="1"/>
              <a:t>Oyster</a:t>
            </a:r>
            <a:r>
              <a:rPr lang="es-ES" dirty="0"/>
              <a:t> </a:t>
            </a:r>
            <a:r>
              <a:rPr lang="es-ES" dirty="0" err="1"/>
              <a:t>omelette</a:t>
            </a:r>
            <a:r>
              <a:rPr lang="es-ES" dirty="0"/>
              <a:t>… </a:t>
            </a:r>
          </a:p>
          <a:p>
            <a:pPr fontAlgn="auto">
              <a:spcAft>
                <a:spcPts val="0"/>
              </a:spcAft>
              <a:defRPr/>
            </a:pPr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7E89C1-E2EA-44FA-A47B-BD4B277C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68" y="2368204"/>
            <a:ext cx="3767655" cy="2121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31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96A68-BACA-4689-A013-05A76DDC7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Restaurants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A378D1-B567-48D2-8A04-5E779FA79F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interesting</a:t>
            </a:r>
            <a:r>
              <a:rPr lang="es-ES" dirty="0"/>
              <a:t> </a:t>
            </a:r>
            <a:r>
              <a:rPr lang="es-ES" dirty="0" err="1" smtClean="0"/>
              <a:t>an</a:t>
            </a:r>
            <a:r>
              <a:rPr lang="es-ES" dirty="0" err="1" smtClean="0"/>
              <a:t>D</a:t>
            </a:r>
            <a:r>
              <a:rPr lang="es-ES" dirty="0" smtClean="0"/>
              <a:t> </a:t>
            </a:r>
            <a:r>
              <a:rPr lang="es-ES" dirty="0" err="1" smtClean="0"/>
              <a:t>unusual</a:t>
            </a:r>
            <a:r>
              <a:rPr lang="es-ES" dirty="0" smtClean="0"/>
              <a:t> </a:t>
            </a:r>
            <a:r>
              <a:rPr lang="es-ES" dirty="0"/>
              <a:t>restaurant in </a:t>
            </a:r>
            <a:r>
              <a:rPr lang="es-ES" dirty="0" err="1"/>
              <a:t>taipei</a:t>
            </a:r>
            <a:r>
              <a:rPr lang="es-ES" dirty="0"/>
              <a:t>: the </a:t>
            </a:r>
            <a:r>
              <a:rPr lang="es-ES" dirty="0" err="1"/>
              <a:t>modern</a:t>
            </a:r>
            <a:r>
              <a:rPr lang="es-ES" dirty="0"/>
              <a:t> </a:t>
            </a:r>
            <a:r>
              <a:rPr lang="es-ES" dirty="0" err="1"/>
              <a:t>toilet</a:t>
            </a:r>
            <a:r>
              <a:rPr lang="es-ES" dirty="0"/>
              <a:t> restaurant.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restaurant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TY</a:t>
            </a:r>
            <a:r>
              <a:rPr lang="es-ES" dirty="0" err="1" smtClean="0"/>
              <a:t>pical</a:t>
            </a:r>
            <a:r>
              <a:rPr lang="es-ES" dirty="0" smtClean="0"/>
              <a:t> </a:t>
            </a:r>
            <a:r>
              <a:rPr lang="es-ES" dirty="0" err="1"/>
              <a:t>food</a:t>
            </a:r>
            <a:r>
              <a:rPr lang="es-ES" dirty="0"/>
              <a:t> of </a:t>
            </a:r>
            <a:r>
              <a:rPr lang="es-ES" dirty="0" err="1"/>
              <a:t>Taiwan</a:t>
            </a:r>
            <a:r>
              <a:rPr lang="es-ES" dirty="0"/>
              <a:t>.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has drums </a:t>
            </a:r>
            <a:r>
              <a:rPr lang="es-ES" dirty="0" err="1"/>
              <a:t>instead</a:t>
            </a:r>
            <a:r>
              <a:rPr lang="es-ES" dirty="0"/>
              <a:t> of </a:t>
            </a:r>
            <a:r>
              <a:rPr lang="es-ES" dirty="0" err="1"/>
              <a:t>plates</a:t>
            </a:r>
            <a:r>
              <a:rPr lang="es-ES" dirty="0"/>
              <a:t>.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28B7E8-1A9F-4ACE-9C3A-F3854B90A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312" y="3200817"/>
            <a:ext cx="3895682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E5BA8-E3F5-41EF-914A-34AAEDD3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/>
              <a:t>Festivals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6D2230-3DFF-4FC0-B37D-9DF15FF05A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2000" dirty="0" err="1"/>
              <a:t>There</a:t>
            </a:r>
            <a:r>
              <a:rPr lang="es-ES" sz="2000" dirty="0"/>
              <a:t> are </a:t>
            </a:r>
            <a:r>
              <a:rPr lang="es-ES" sz="2000" dirty="0" err="1"/>
              <a:t>some</a:t>
            </a:r>
            <a:r>
              <a:rPr lang="es-ES" sz="2000" dirty="0"/>
              <a:t> </a:t>
            </a:r>
            <a:r>
              <a:rPr lang="es-ES" sz="2000" dirty="0" err="1"/>
              <a:t>exciting</a:t>
            </a:r>
            <a:r>
              <a:rPr lang="es-ES" sz="2000" dirty="0"/>
              <a:t> </a:t>
            </a:r>
            <a:r>
              <a:rPr lang="es-ES" sz="2000" dirty="0" err="1"/>
              <a:t>festivals</a:t>
            </a:r>
            <a:r>
              <a:rPr lang="es-ES" sz="2000" dirty="0"/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000" dirty="0"/>
              <a:t>Spring </a:t>
            </a:r>
            <a:r>
              <a:rPr lang="es-ES" sz="2000" dirty="0" err="1"/>
              <a:t>party</a:t>
            </a:r>
            <a:r>
              <a:rPr lang="es-ES" sz="2000" dirty="0"/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000" dirty="0"/>
              <a:t>Folk </a:t>
            </a:r>
            <a:r>
              <a:rPr lang="es-ES" sz="2000" dirty="0" err="1"/>
              <a:t>arts</a:t>
            </a:r>
            <a:r>
              <a:rPr lang="es-ES" sz="2000" dirty="0"/>
              <a:t> festival,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000" dirty="0"/>
              <a:t>´´Farolito´´ </a:t>
            </a:r>
            <a:r>
              <a:rPr lang="es-ES" sz="2000" dirty="0" err="1"/>
              <a:t>party</a:t>
            </a:r>
            <a:r>
              <a:rPr lang="es-ES" sz="2000" dirty="0"/>
              <a:t>,                                                        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000" dirty="0"/>
              <a:t>The </a:t>
            </a:r>
            <a:r>
              <a:rPr lang="es-ES" sz="2000" dirty="0" err="1"/>
              <a:t>birth</a:t>
            </a:r>
            <a:r>
              <a:rPr lang="es-ES" sz="2000" dirty="0"/>
              <a:t> of </a:t>
            </a:r>
            <a:r>
              <a:rPr lang="es-ES" sz="2000" dirty="0" err="1"/>
              <a:t>Confucius</a:t>
            </a:r>
            <a:r>
              <a:rPr lang="es-ES" sz="2000" dirty="0"/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sz="2000" dirty="0"/>
              <a:t>The </a:t>
            </a:r>
            <a:r>
              <a:rPr lang="es-ES" sz="2000" dirty="0" err="1"/>
              <a:t>dragon</a:t>
            </a:r>
            <a:r>
              <a:rPr lang="es-ES" sz="2000" dirty="0"/>
              <a:t> </a:t>
            </a:r>
            <a:r>
              <a:rPr lang="es-ES" sz="2000" dirty="0" err="1"/>
              <a:t>boat</a:t>
            </a:r>
            <a:r>
              <a:rPr lang="es-ES" sz="2000" dirty="0"/>
              <a:t>. </a:t>
            </a:r>
          </a:p>
          <a:p>
            <a:endParaRPr lang="es-ES" dirty="0"/>
          </a:p>
        </p:txBody>
      </p:sp>
      <p:pic>
        <p:nvPicPr>
          <p:cNvPr id="4" name="Picture 14" descr="Festival de los Faroles de Pingxi | Blog Maravilloso">
            <a:extLst>
              <a:ext uri="{FF2B5EF4-FFF2-40B4-BE49-F238E27FC236}">
                <a16:creationId xmlns:a16="http://schemas.microsoft.com/office/drawing/2014/main" id="{3A491756-E015-4B5E-895C-E17C81BB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96" y="3087894"/>
            <a:ext cx="3190875" cy="21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D4FDC59-E26A-4F04-B339-1E75F2BD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854" y="1261919"/>
            <a:ext cx="343234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302</TotalTime>
  <Words>412</Words>
  <Application>Microsoft Office PowerPoint</Application>
  <PresentationFormat>Panorámica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Impact</vt:lpstr>
      <vt:lpstr>Evento principal</vt:lpstr>
      <vt:lpstr>TAIPEI </vt:lpstr>
      <vt:lpstr>Index</vt:lpstr>
      <vt:lpstr>Some basic facts </vt:lpstr>
      <vt:lpstr>Where to go  </vt:lpstr>
      <vt:lpstr>What to Do</vt:lpstr>
      <vt:lpstr>Who´s from taipei </vt:lpstr>
      <vt:lpstr>TYPICAL FOOD</vt:lpstr>
      <vt:lpstr>Restaurants</vt:lpstr>
      <vt:lpstr>Festivals</vt:lpstr>
      <vt:lpstr>Curious things </vt:lpstr>
      <vt:lpstr>activities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TAIPEI</dc:title>
  <dc:creator>carmen fernandez</dc:creator>
  <cp:lastModifiedBy>Windows User</cp:lastModifiedBy>
  <cp:revision>25</cp:revision>
  <dcterms:created xsi:type="dcterms:W3CDTF">2020-12-15T08:10:36Z</dcterms:created>
  <dcterms:modified xsi:type="dcterms:W3CDTF">2021-01-13T18:48:46Z</dcterms:modified>
</cp:coreProperties>
</file>