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7"/>
  </p:notesMasterIdLst>
  <p:handoutMasterIdLst>
    <p:handoutMasterId r:id="rId18"/>
  </p:handoutMasterIdLst>
  <p:sldIdLst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05FDBC2-6772-4186-864E-F6FA1DF72F90}">
          <p14:sldIdLst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2BC"/>
    <a:srgbClr val="D81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2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55C350-AB4A-47F1-ABE4-B302E4E30B69}" type="datetime1">
              <a:rPr lang="es-ES" smtClean="0"/>
              <a:t>13/01/2021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C47A79-E60B-406D-8A25-1A22699F5D72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88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ángulo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upo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Elipse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Elipse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9E8E4D-88FB-4B1F-9AAF-303810E74365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8E1891-3430-4090-828F-EB98643B9A2C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FF926E-26C0-4C3B-BEDE-2DCF6EAFF0CE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A183DA-38D1-4420-BF21-57B232D25B48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/>
          <a:p>
            <a:pPr rtl="0"/>
            <a:fld id="{ACC0658D-0D62-474D-BE7B-03C46EB818AA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grpSp>
        <p:nvGrpSpPr>
          <p:cNvPr id="8" name="Grupo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Elipse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ipse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A383A2-A715-4FCD-A923-8E32FD5DDE7E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555EB-FF1C-4BD6-981E-00F2C441BBFE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ECCF22-C728-4B14-9B01-361990DA9BAC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FCB90A-65A1-4F1A-997F-89C056C7BE90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1E587A-4D58-497C-820F-F22DCD6183D2}" type="datetime1">
              <a:rPr lang="es-ES" noProof="0" smtClean="0"/>
              <a:t>13/01/2021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grpSp>
        <p:nvGrpSpPr>
          <p:cNvPr id="9" name="Grupo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Elipse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Elipse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58E6A-DBC0-416A-B417-29C53FA15D46}" type="datetime1">
              <a:rPr lang="es-ES" noProof="0" smtClean="0"/>
              <a:t>13/01/2021</a:t>
            </a:fld>
            <a:endParaRPr lang="es-ES" noProof="0"/>
          </a:p>
        </p:txBody>
      </p:sp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Elipse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ipse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rtl="0"/>
            <a:fld id="{24B99DA6-5A42-4941-AC01-CD8AD45F3413}" type="datetime1">
              <a:rPr lang="es-ES" noProof="0" smtClean="0"/>
              <a:t>13/01/2021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Elipse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Elipse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3.wdp"/><Relationship Id="rId7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19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3.wdp"/><Relationship Id="rId7" Type="http://schemas.microsoft.com/office/2007/relationships/hdphoto" Target="../media/hdphoto2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hdphoto" Target="../media/hdphoto20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3.wdp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11D91B-DBB2-47D1-8A3B-20D978B78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5484" y="1307856"/>
            <a:ext cx="2725310" cy="3035808"/>
          </a:xfrm>
        </p:spPr>
        <p:txBody>
          <a:bodyPr rtlCol="0" anchor="b">
            <a:normAutofit/>
          </a:bodyPr>
          <a:lstStyle/>
          <a:p>
            <a:r>
              <a:rPr lang="es-E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tokyo</a:t>
            </a:r>
            <a:endParaRPr lang="es-E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2503" y="4343664"/>
            <a:ext cx="7891272" cy="1069848"/>
          </a:xfrm>
        </p:spPr>
        <p:txBody>
          <a:bodyPr rtlCol="0">
            <a:normAutofit/>
          </a:bodyPr>
          <a:lstStyle/>
          <a:p>
            <a:pPr algn="ctr" rtl="0"/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Amaia de Larrauri &amp;</a:t>
            </a:r>
          </a:p>
          <a:p>
            <a:pPr algn="ctr" rtl="0"/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Noelia Aranda Delgado.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tokyo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866" y="2366499"/>
            <a:ext cx="4298019" cy="44915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The famous virtual singer, </a:t>
            </a:r>
            <a:r>
              <a:rPr lang="en-US" sz="2400" b="1" i="1" dirty="0">
                <a:solidFill>
                  <a:srgbClr val="54B2BC"/>
                </a:solidFill>
              </a:rPr>
              <a:t>Hatsune </a:t>
            </a:r>
            <a:r>
              <a:rPr lang="en-US" sz="2400" b="1" i="1" dirty="0" err="1">
                <a:solidFill>
                  <a:srgbClr val="54B2BC"/>
                </a:solidFill>
              </a:rPr>
              <a:t>Miku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was created by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Crypton Future Media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being the best known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VOCALOID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to this day. 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She has appeared in several commercials and in one she collaborated with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Scarlett Johansson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. His image was also used to sponsor a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TOYOTA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brand car.</a:t>
            </a:r>
            <a:endParaRPr lang="es-E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F6A178-C2F5-4EF4-8276-362852135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459" y="2241089"/>
            <a:ext cx="2861874" cy="43183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32BEB8-661A-4790-AA46-43F17CED3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979" y="2241089"/>
            <a:ext cx="3665401" cy="20978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4FC79B4-CF28-4F6B-989C-F01F87A32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4" b="97569" l="10000" r="90000">
                        <a14:foregroundMark x1="43371" y1="27273" x2="46629" y2="31607"/>
                        <a14:foregroundMark x1="51461" y1="27484" x2="44270" y2="34249"/>
                        <a14:foregroundMark x1="45169" y1="7400" x2="45169" y2="4123"/>
                        <a14:foregroundMark x1="25281" y1="92283" x2="25281" y2="92283"/>
                        <a14:foregroundMark x1="28315" y1="96617" x2="28315" y2="96617"/>
                        <a14:foregroundMark x1="74382" y1="97252" x2="74382" y2="97252"/>
                        <a14:foregroundMark x1="28539" y1="97674" x2="28539" y2="97674"/>
                        <a14:foregroundMark x1="73258" y1="49683" x2="73258" y2="49683"/>
                        <a14:foregroundMark x1="45730" y1="634" x2="45730" y2="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783929" y="0"/>
            <a:ext cx="2861876" cy="312302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FF2F803-D85B-44D2-A585-E39885DEAE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0" t="8121" r="1020" b="7473"/>
          <a:stretch/>
        </p:blipFill>
        <p:spPr>
          <a:xfrm>
            <a:off x="7902790" y="4460657"/>
            <a:ext cx="3407635" cy="20987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B69C8E-E50A-4B75-8736-981E9B96A1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90" b="96270" l="7683" r="94512">
                        <a14:foregroundMark x1="7683" y1="62778" x2="7683" y2="62778"/>
                        <a14:foregroundMark x1="28171" y1="93810" x2="28171" y2="93810"/>
                        <a14:foregroundMark x1="27561" y1="96270" x2="27561" y2="96270"/>
                        <a14:foregroundMark x1="66951" y1="96270" x2="66951" y2="96270"/>
                        <a14:foregroundMark x1="94634" y1="65238" x2="94634" y2="65238"/>
                        <a14:foregroundMark x1="49634" y1="6190" x2="49634" y2="6190"/>
                        <a14:backgroundMark x1="53049" y1="49841" x2="53049" y2="49841"/>
                        <a14:backgroundMark x1="39756" y1="23016" x2="39756" y2="23016"/>
                        <a14:backgroundMark x1="44512" y1="17857" x2="44512" y2="1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6375" y="1268245"/>
            <a:ext cx="2257811" cy="346931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04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s-ES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es-E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620" y="2172733"/>
            <a:ext cx="10548628" cy="415614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Thank you for your attention and we hope you liked it!</a:t>
            </a:r>
            <a:endParaRPr lang="es-E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00D69C-54E9-45C8-888F-832FDE85C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15806" t="2315" r="18727" b="2466"/>
          <a:stretch/>
        </p:blipFill>
        <p:spPr>
          <a:xfrm>
            <a:off x="8472915" y="2172733"/>
            <a:ext cx="2893779" cy="42602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746328-1319-4B40-B055-1561D6F35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2" b="95969" l="10000" r="90000">
                        <a14:foregroundMark x1="65000" y1="9233" x2="65000" y2="9233"/>
                        <a14:foregroundMark x1="63800" y1="5592" x2="74800" y2="6632"/>
                        <a14:foregroundMark x1="74800" y1="6632" x2="72200" y2="8192"/>
                        <a14:foregroundMark x1="77600" y1="10923" x2="77600" y2="10923"/>
                        <a14:foregroundMark x1="78200" y1="11053" x2="78200" y2="11053"/>
                        <a14:foregroundMark x1="16200" y1="22627" x2="16200" y2="22627"/>
                        <a14:foregroundMark x1="14200" y1="24577" x2="20800" y2="22627"/>
                        <a14:foregroundMark x1="12600" y1="24577" x2="12600" y2="24577"/>
                        <a14:foregroundMark x1="12000" y1="25618" x2="12000" y2="25618"/>
                        <a14:foregroundMark x1="76800" y1="64369" x2="76800" y2="64369"/>
                        <a14:foregroundMark x1="77600" y1="67230" x2="77600" y2="67230"/>
                        <a14:foregroundMark x1="66000" y1="65670" x2="66000" y2="65670"/>
                        <a14:foregroundMark x1="68600" y1="67490" x2="67000" y2="65280"/>
                        <a14:foregroundMark x1="65600" y1="64759" x2="65600" y2="64759"/>
                        <a14:foregroundMark x1="65400" y1="64759" x2="65400" y2="64759"/>
                        <a14:foregroundMark x1="65400" y1="64239" x2="65400" y2="64239"/>
                        <a14:foregroundMark x1="48400" y1="65670" x2="48400" y2="65670"/>
                        <a14:foregroundMark x1="47400" y1="64629" x2="47400" y2="64629"/>
                        <a14:foregroundMark x1="46200" y1="64239" x2="46200" y2="64239"/>
                        <a14:foregroundMark x1="58400" y1="65410" x2="58400" y2="65410"/>
                        <a14:foregroundMark x1="59000" y1="67100" x2="59000" y2="67100"/>
                        <a14:foregroundMark x1="60400" y1="11313" x2="60400" y2="11313"/>
                        <a14:foregroundMark x1="46800" y1="86606" x2="46800" y2="86606"/>
                        <a14:foregroundMark x1="75400" y1="91938" x2="75400" y2="91938"/>
                        <a14:foregroundMark x1="74200" y1="95969" x2="74200" y2="95969"/>
                        <a14:backgroundMark x1="59000" y1="68140" x2="59000" y2="66320"/>
                        <a14:backgroundMark x1="77400" y1="67750" x2="77400" y2="67750"/>
                        <a14:backgroundMark x1="77400" y1="67230" x2="77400" y2="67230"/>
                        <a14:backgroundMark x1="77400" y1="67230" x2="77400" y2="67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233" y="3588646"/>
            <a:ext cx="2125718" cy="326935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514140-8156-4C29-966D-AB35F4CB0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533" y="2832349"/>
            <a:ext cx="4875333" cy="323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11D91B-DBB2-47D1-8A3B-20D978B78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3068" y="1444488"/>
            <a:ext cx="6279422" cy="3035808"/>
          </a:xfrm>
        </p:spPr>
        <p:txBody>
          <a:bodyPr rtlCol="0" anchor="b">
            <a:normAutofit/>
          </a:bodyPr>
          <a:lstStyle/>
          <a:p>
            <a:pPr algn="ctr"/>
            <a:r>
              <a:rPr lang="es-E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soon</a:t>
            </a: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2503" y="4343664"/>
            <a:ext cx="7891272" cy="1069848"/>
          </a:xfrm>
        </p:spPr>
        <p:txBody>
          <a:bodyPr rtlCol="0">
            <a:normAutofit/>
          </a:bodyPr>
          <a:lstStyle/>
          <a:p>
            <a:pPr algn="ctr" rtl="0"/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Amaia de Larrauri &amp;</a:t>
            </a:r>
          </a:p>
          <a:p>
            <a:pPr algn="ctr" rtl="0"/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Noelia Aranda Delgado.</a:t>
            </a:r>
          </a:p>
        </p:txBody>
      </p:sp>
    </p:spTree>
    <p:extLst>
      <p:ext uri="{BB962C8B-B14F-4D97-AF65-F5344CB8AC3E}">
        <p14:creationId xmlns:p14="http://schemas.microsoft.com/office/powerpoint/2010/main" val="185698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133" y="2600638"/>
            <a:ext cx="4632032" cy="3641136"/>
          </a:xfrm>
        </p:spPr>
        <p:txBody>
          <a:bodyPr>
            <a:normAutofit/>
          </a:bodyPr>
          <a:lstStyle/>
          <a:p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Tokyo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the capital of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Japan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has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approximately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13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million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inhabitants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located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Honshu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island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capital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Shinjuku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governor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Yuriko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Koike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the 45th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largest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city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within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2187 km2 and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water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occupies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1% of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territory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(21,87 km2).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FE7AA3-85B6-4670-8AD4-2CDC1EFF2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743" y="2731903"/>
            <a:ext cx="3508742" cy="32050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11B21B-1C96-4AAF-8C71-842733BB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063" y="2731902"/>
            <a:ext cx="2403804" cy="32050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DC4597-8C4C-4319-B56E-273D4634A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76" b="94268" l="10000" r="90000">
                        <a14:foregroundMark x1="51163" y1="9390" x2="51163" y2="9390"/>
                        <a14:foregroundMark x1="49535" y1="5976" x2="49535" y2="5976"/>
                        <a14:foregroundMark x1="61512" y1="37317" x2="61512" y2="37317"/>
                        <a14:foregroundMark x1="35465" y1="88659" x2="35465" y2="88659"/>
                        <a14:foregroundMark x1="33140" y1="90488" x2="33140" y2="90488"/>
                        <a14:foregroundMark x1="35698" y1="87561" x2="35698" y2="87561"/>
                        <a14:foregroundMark x1="47558" y1="76098" x2="47558" y2="76098"/>
                        <a14:foregroundMark x1="55581" y1="74268" x2="55581" y2="74268"/>
                        <a14:foregroundMark x1="55581" y1="74268" x2="48256" y2="75976"/>
                        <a14:foregroundMark x1="48256" y1="75976" x2="48140" y2="76098"/>
                        <a14:foregroundMark x1="74767" y1="93171" x2="59767" y2="92073"/>
                        <a14:foregroundMark x1="59767" y1="92073" x2="31977" y2="94268"/>
                        <a14:foregroundMark x1="31977" y1="94268" x2="23721" y2="93902"/>
                        <a14:foregroundMark x1="58372" y1="74634" x2="27791" y2="89878"/>
                        <a14:foregroundMark x1="52326" y1="73171" x2="46047" y2="71585"/>
                        <a14:foregroundMark x1="56977" y1="71951" x2="56977" y2="71951"/>
                        <a14:foregroundMark x1="57326" y1="72561" x2="54070" y2="71585"/>
                        <a14:backgroundMark x1="27791" y1="33171" x2="27791" y2="33171"/>
                      </a14:backgroundRemoval>
                    </a14:imgEffect>
                    <a14:imgEffect>
                      <a14:sharpenSoften amount="14000"/>
                    </a14:imgEffect>
                    <a14:imgEffect>
                      <a14:saturation sat="213000"/>
                    </a14:imgEffect>
                    <a14:imgEffect>
                      <a14:brightnessContrast bright="-23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7909" y="4303242"/>
            <a:ext cx="2841674" cy="27095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72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030" y="2510955"/>
            <a:ext cx="4602082" cy="4156146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climate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humid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subtropical.</a:t>
            </a:r>
          </a:p>
          <a:p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language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spoken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japanese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because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their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location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Tokyo’s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style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something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between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ultra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modern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traditional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They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have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illuminated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skyscrapers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old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historical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temples.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52FB92-A255-40B7-B84C-DD5821241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25" y="4634347"/>
            <a:ext cx="2458343" cy="167896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A356C-D42C-47EA-BF03-4A16B6339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969"/>
          <a:stretch/>
        </p:blipFill>
        <p:spPr>
          <a:xfrm>
            <a:off x="8183153" y="2423309"/>
            <a:ext cx="3295626" cy="20426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EC3285-A709-4EB9-B809-AA5DFC2D9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112" y="2586554"/>
            <a:ext cx="2458343" cy="35130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9AD7B1-D0F5-4A38-9D10-A3367AFF2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111" l="10000" r="98778">
                        <a14:foregroundMark x1="90333" y1="62000" x2="90333" y2="62000"/>
                        <a14:foregroundMark x1="85667" y1="62556" x2="85667" y2="62556"/>
                        <a14:foregroundMark x1="97778" y1="61111" x2="97778" y2="61111"/>
                        <a14:foregroundMark x1="95444" y1="61333" x2="95444" y2="61333"/>
                        <a14:foregroundMark x1="93222" y1="71333" x2="93222" y2="71333"/>
                        <a14:foregroundMark x1="91111" y1="76667" x2="91111" y2="76667"/>
                        <a14:foregroundMark x1="94222" y1="83444" x2="94222" y2="83444"/>
                        <a14:foregroundMark x1="93778" y1="86778" x2="93778" y2="86778"/>
                        <a14:foregroundMark x1="96333" y1="95333" x2="96333" y2="95333"/>
                        <a14:foregroundMark x1="98778" y1="99111" x2="98778" y2="99111"/>
                        <a14:foregroundMark x1="81556" y1="59444" x2="81556" y2="59444"/>
                        <a14:foregroundMark x1="85444" y1="55222" x2="85444" y2="55222"/>
                        <a14:foregroundMark x1="94222" y1="52556" x2="94222" y2="52556"/>
                        <a14:foregroundMark x1="97889" y1="53556" x2="97889" y2="53556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177000"/>
                    </a14:imgEffect>
                    <a14:imgEffect>
                      <a14:brightnessContrast bright="6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680" y="2042822"/>
            <a:ext cx="4846320" cy="48463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17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030" y="2873668"/>
            <a:ext cx="4602082" cy="4156146"/>
          </a:xfrm>
        </p:spPr>
        <p:txBody>
          <a:bodyPr>
            <a:normAutofit/>
          </a:bodyPr>
          <a:lstStyle/>
          <a:p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can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go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visit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very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famous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skyscraper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called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Skytree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measures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634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meters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also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known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as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Tokyo’s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New Tower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has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been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Tokyo’s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highest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since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2010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has a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lot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things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inside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such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as restaurants, a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viewpoint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7F82E6-1085-4528-898F-3066D6141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7" t="12472" r="10439" b="6808"/>
          <a:stretch/>
        </p:blipFill>
        <p:spPr>
          <a:xfrm>
            <a:off x="5473148" y="2204622"/>
            <a:ext cx="3140765" cy="24487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4B792C-8240-499E-BF04-43D6A100E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304" y="2204622"/>
            <a:ext cx="1948803" cy="24487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3F8BBE-491C-47E1-831E-285CAB70B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3" b="92692" l="2500" r="90000">
                        <a14:foregroundMark x1="7024" y1="73203" x2="7024" y2="73203"/>
                        <a14:foregroundMark x1="2976" y1="78928" x2="2976" y2="78928"/>
                        <a14:foregroundMark x1="22500" y1="90621" x2="22500" y2="90621"/>
                        <a14:foregroundMark x1="40714" y1="92692" x2="40714" y2="92692"/>
                        <a14:foregroundMark x1="39048" y1="9866" x2="39048" y2="9866"/>
                        <a14:foregroundMark x1="30714" y1="9013" x2="30714" y2="9013"/>
                        <a14:foregroundMark x1="56548" y1="26309" x2="59524" y2="30207"/>
                        <a14:backgroundMark x1="49286" y1="41048" x2="49286" y2="41048"/>
                        <a14:backgroundMark x1="53571" y1="42875" x2="53571" y2="42875"/>
                        <a14:backgroundMark x1="56548" y1="22412" x2="56548" y2="22412"/>
                        <a14:backgroundMark x1="26667" y1="13520" x2="26667" y2="13520"/>
                        <a14:backgroundMark x1="28929" y1="75030" x2="28929" y2="75030"/>
                        <a14:backgroundMark x1="22262" y1="64434" x2="22262" y2="64434"/>
                        <a14:backgroundMark x1="28333" y1="71011" x2="28333" y2="71011"/>
                        <a14:backgroundMark x1="31548" y1="71985" x2="31548" y2="71985"/>
                        <a14:backgroundMark x1="54762" y1="31547" x2="54762" y2="315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1783" y="2387567"/>
            <a:ext cx="2757534" cy="26951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8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580228D-9D31-415B-83AD-94FB3C2602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132" b="20665"/>
          <a:stretch/>
        </p:blipFill>
        <p:spPr>
          <a:xfrm>
            <a:off x="6096000" y="4951740"/>
            <a:ext cx="4818513" cy="1609344"/>
          </a:xfrm>
          <a:prstGeom prst="rect">
            <a:avLst/>
          </a:prstGeom>
        </p:spPr>
      </p:pic>
      <p:cxnSp>
        <p:nvCxnSpPr>
          <p:cNvPr id="12" name="Conector: curvado 11">
            <a:extLst>
              <a:ext uri="{FF2B5EF4-FFF2-40B4-BE49-F238E27FC236}">
                <a16:creationId xmlns:a16="http://schemas.microsoft.com/office/drawing/2014/main" id="{41FB62D0-446A-444A-A9B6-62E19BB8883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H="1">
            <a:off x="6095999" y="3061252"/>
            <a:ext cx="1272209" cy="2695160"/>
          </a:xfrm>
          <a:prstGeom prst="curvedConnector4">
            <a:avLst>
              <a:gd name="adj1" fmla="val -17969"/>
              <a:gd name="adj2" fmla="val 64928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40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030" y="2873668"/>
            <a:ext cx="4602082" cy="4156146"/>
          </a:xfrm>
        </p:spPr>
        <p:txBody>
          <a:bodyPr>
            <a:normAutofit/>
          </a:bodyPr>
          <a:lstStyle/>
          <a:p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can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also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visit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Senso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-Ji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very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well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known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Bu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ddhist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temple in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Asakusa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Tokyo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most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important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temple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Tokyo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also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one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most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important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ones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are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more places to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visit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Tokyo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81834B-D68A-400D-9FC7-B123A7CE1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495" y="2179418"/>
            <a:ext cx="3073891" cy="20526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B289A6-DCC3-4D54-84B5-AB82121B6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928" y="2179418"/>
            <a:ext cx="2912845" cy="20817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A1B8B4-5D8F-4C60-9BEE-39E636F68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194" y="4470996"/>
            <a:ext cx="3330230" cy="20558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49760B6-57E1-4CAD-AF0D-E305FDFFC6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77" b="93710" l="26977" r="75349">
                        <a14:foregroundMark x1="50465" y1="45315" x2="50465" y2="45315"/>
                        <a14:foregroundMark x1="50930" y1="44929" x2="50930" y2="44929"/>
                        <a14:foregroundMark x1="51279" y1="44929" x2="51279" y2="44929"/>
                        <a14:foregroundMark x1="51047" y1="41207" x2="51047" y2="41207"/>
                        <a14:foregroundMark x1="53605" y1="35173" x2="53605" y2="35173"/>
                        <a14:foregroundMark x1="55349" y1="33890" x2="55349" y2="33890"/>
                        <a14:foregroundMark x1="56628" y1="26958" x2="56628" y2="26958"/>
                        <a14:foregroundMark x1="55930" y1="26958" x2="55930" y2="26958"/>
                        <a14:foregroundMark x1="55814" y1="25417" x2="55814" y2="25417"/>
                        <a14:foregroundMark x1="57209" y1="25417" x2="57209" y2="25417"/>
                        <a14:foregroundMark x1="57326" y1="25931" x2="57326" y2="25931"/>
                        <a14:foregroundMark x1="53837" y1="18999" x2="53837" y2="18999"/>
                        <a14:foregroundMark x1="54767" y1="17458" x2="54767" y2="17458"/>
                        <a14:foregroundMark x1="53256" y1="87805" x2="53256" y2="87805"/>
                        <a14:foregroundMark x1="48023" y1="91528" x2="48023" y2="91528"/>
                        <a14:foregroundMark x1="60233" y1="79589" x2="60233" y2="79589"/>
                        <a14:foregroundMark x1="57209" y1="79461" x2="57209" y2="79461"/>
                        <a14:foregroundMark x1="59302" y1="78562" x2="59302" y2="78562"/>
                        <a14:foregroundMark x1="59651" y1="78562" x2="59651" y2="78562"/>
                        <a14:foregroundMark x1="64535" y1="77920" x2="64535" y2="77920"/>
                        <a14:foregroundMark x1="64535" y1="77920" x2="64535" y2="77920"/>
                        <a14:foregroundMark x1="68488" y1="78306" x2="68488" y2="78306"/>
                        <a14:foregroundMark x1="68488" y1="78306" x2="68488" y2="78306"/>
                        <a14:foregroundMark x1="68488" y1="78306" x2="68488" y2="78306"/>
                        <a14:foregroundMark x1="68488" y1="78306" x2="68488" y2="78306"/>
                        <a14:foregroundMark x1="68488" y1="77920" x2="68488" y2="77920"/>
                        <a14:foregroundMark x1="67907" y1="77664" x2="67907" y2="77664"/>
                        <a14:foregroundMark x1="67674" y1="77022" x2="66977" y2="77022"/>
                        <a14:foregroundMark x1="64419" y1="82413" x2="64419" y2="82413"/>
                        <a14:foregroundMark x1="64767" y1="82927" x2="64767" y2="82927"/>
                        <a14:foregroundMark x1="65349" y1="82927" x2="65349" y2="82927"/>
                        <a14:foregroundMark x1="66395" y1="83055" x2="66395" y2="83055"/>
                        <a14:foregroundMark x1="62442" y1="82670" x2="62442" y2="82670"/>
                        <a14:foregroundMark x1="61512" y1="83055" x2="61047" y2="83954"/>
                        <a14:foregroundMark x1="59884" y1="85879" x2="59884" y2="87163"/>
                        <a14:foregroundMark x1="60233" y1="88318" x2="60233" y2="88318"/>
                        <a14:foregroundMark x1="61279" y1="88447" x2="61279" y2="88447"/>
                        <a14:foregroundMark x1="62093" y1="89089" x2="62093" y2="89089"/>
                        <a14:foregroundMark x1="62209" y1="89345" x2="62209" y2="89345"/>
                        <a14:foregroundMark x1="56395" y1="93710" x2="56395" y2="93710"/>
                        <a14:foregroundMark x1="54767" y1="93453" x2="54767" y2="93453"/>
                        <a14:foregroundMark x1="66395" y1="91528" x2="66395" y2="91528"/>
                        <a14:foregroundMark x1="72791" y1="80488" x2="72791" y2="80488"/>
                        <a14:foregroundMark x1="70465" y1="84596" x2="70465" y2="84596"/>
                        <a14:foregroundMark x1="75581" y1="80873" x2="75581" y2="80873"/>
                        <a14:foregroundMark x1="71279" y1="83312" x2="71279" y2="83312"/>
                        <a14:foregroundMark x1="59651" y1="57638" x2="59651" y2="57638"/>
                        <a14:foregroundMark x1="58721" y1="59564" x2="58721" y2="59564"/>
                        <a14:foregroundMark x1="59302" y1="66752" x2="59302" y2="66752"/>
                        <a14:foregroundMark x1="41860" y1="81130" x2="41860" y2="81130"/>
                        <a14:foregroundMark x1="40349" y1="80745" x2="40349" y2="80745"/>
                        <a14:foregroundMark x1="40349" y1="80745" x2="40349" y2="80745"/>
                        <a14:foregroundMark x1="40581" y1="80745" x2="40581" y2="80745"/>
                        <a14:foregroundMark x1="41163" y1="80745" x2="41163" y2="80745"/>
                        <a14:foregroundMark x1="41279" y1="80488" x2="41279" y2="80488"/>
                        <a14:foregroundMark x1="42442" y1="80103" x2="42442" y2="80103"/>
                        <a14:foregroundMark x1="42907" y1="80103" x2="42907" y2="80103"/>
                        <a14:foregroundMark x1="44651" y1="80745" x2="44651" y2="80745"/>
                        <a14:foregroundMark x1="44651" y1="80873" x2="44651" y2="80873"/>
                        <a14:foregroundMark x1="42674" y1="83312" x2="42674" y2="83312"/>
                        <a14:foregroundMark x1="42093" y1="83312" x2="42093" y2="83312"/>
                        <a14:foregroundMark x1="41744" y1="83312" x2="41744" y2="83312"/>
                        <a14:foregroundMark x1="41163" y1="83312" x2="41163" y2="83312"/>
                        <a14:foregroundMark x1="37209" y1="82670" x2="37209" y2="82670"/>
                        <a14:foregroundMark x1="36395" y1="82670" x2="36395" y2="82670"/>
                        <a14:foregroundMark x1="36395" y1="81130" x2="36395" y2="81130"/>
                        <a14:foregroundMark x1="35233" y1="80873" x2="35233" y2="80873"/>
                        <a14:foregroundMark x1="34884" y1="80745" x2="34884" y2="80745"/>
                        <a14:foregroundMark x1="34535" y1="80488" x2="34535" y2="80488"/>
                        <a14:foregroundMark x1="40349" y1="84211" x2="40349" y2="84211"/>
                        <a14:foregroundMark x1="38256" y1="52888" x2="38256" y2="52888"/>
                        <a14:foregroundMark x1="40349" y1="54557" x2="40349" y2="54557"/>
                        <a14:foregroundMark x1="40698" y1="51091" x2="40698" y2="51091"/>
                        <a14:foregroundMark x1="27209" y1="45700" x2="27209" y2="45700"/>
                        <a14:foregroundMark x1="46395" y1="31322" x2="46395" y2="31322"/>
                        <a14:foregroundMark x1="42907" y1="26829" x2="42907" y2="26829"/>
                        <a14:foregroundMark x1="44651" y1="27471" x2="44651" y2="27471"/>
                        <a14:foregroundMark x1="44419" y1="26316" x2="44419" y2="26316"/>
                        <a14:foregroundMark x1="44419" y1="25674" x2="44419" y2="25674"/>
                        <a14:foregroundMark x1="44651" y1="24005" x2="44651" y2="24005"/>
                        <a14:foregroundMark x1="44651" y1="24005" x2="44651" y2="24005"/>
                        <a14:foregroundMark x1="45233" y1="21181" x2="45233" y2="21181"/>
                        <a14:foregroundMark x1="46977" y1="18999" x2="46977" y2="18999"/>
                        <a14:foregroundMark x1="48605" y1="18742" x2="48605" y2="18742"/>
                        <a14:foregroundMark x1="48605" y1="18742" x2="49535" y2="18742"/>
                        <a14:foregroundMark x1="51279" y1="18357" x2="51279" y2="18357"/>
                        <a14:foregroundMark x1="51744" y1="18357" x2="51744" y2="18357"/>
                        <a14:foregroundMark x1="52907" y1="18357" x2="52907" y2="18357"/>
                        <a14:foregroundMark x1="53023" y1="18742" x2="53023" y2="18742"/>
                        <a14:foregroundMark x1="53837" y1="20539" x2="53837" y2="20539"/>
                        <a14:foregroundMark x1="57558" y1="20668" x2="57558" y2="20668"/>
                        <a14:foregroundMark x1="57791" y1="20668" x2="57791" y2="20668"/>
                        <a14:foregroundMark x1="57791" y1="20668" x2="57791" y2="20668"/>
                        <a14:foregroundMark x1="57791" y1="19641" x2="57791" y2="19641"/>
                        <a14:foregroundMark x1="60698" y1="18100" x2="60698" y2="18100"/>
                        <a14:foregroundMark x1="42674" y1="38896" x2="42674" y2="38896"/>
                        <a14:foregroundMark x1="41163" y1="36970" x2="41163" y2="36970"/>
                        <a14:foregroundMark x1="42907" y1="9884" x2="42907" y2="9884"/>
                        <a14:foregroundMark x1="46628" y1="9756" x2="46628" y2="9756"/>
                        <a14:foregroundMark x1="46744" y1="8216" x2="46744" y2="8216"/>
                        <a14:foregroundMark x1="51512" y1="5777" x2="51512" y2="5777"/>
                        <a14:foregroundMark x1="52674" y1="6033" x2="52674" y2="6033"/>
                        <a14:foregroundMark x1="54070" y1="6290" x2="54070" y2="6290"/>
                        <a14:foregroundMark x1="42093" y1="9499" x2="42093" y2="9499"/>
                        <a14:foregroundMark x1="40930" y1="9499" x2="40930" y2="9499"/>
                        <a14:foregroundMark x1="39767" y1="9756" x2="39767" y2="9756"/>
                        <a14:foregroundMark x1="36047" y1="44288" x2="36047" y2="44288"/>
                        <a14:foregroundMark x1="34535" y1="47882" x2="34535" y2="47882"/>
                        <a14:foregroundMark x1="30000" y1="47497" x2="30000" y2="47497"/>
                        <a14:foregroundMark x1="31512" y1="46213" x2="31512" y2="46213"/>
                        <a14:foregroundMark x1="34070" y1="46213" x2="34070" y2="46213"/>
                        <a14:foregroundMark x1="36628" y1="48395" x2="36628" y2="48395"/>
                        <a14:foregroundMark x1="57558" y1="55456" x2="57558" y2="55456"/>
                        <a14:foregroundMark x1="57558" y1="55456" x2="57558" y2="55456"/>
                        <a14:foregroundMark x1="57558" y1="52246" x2="57558" y2="52246"/>
                        <a14:foregroundMark x1="57558" y1="52246" x2="57558" y2="52246"/>
                        <a14:foregroundMark x1="58721" y1="45315" x2="58721" y2="45315"/>
                        <a14:foregroundMark x1="58721" y1="45315" x2="58721" y2="45315"/>
                        <a14:foregroundMark x1="58721" y1="42105" x2="58721" y2="42105"/>
                        <a14:foregroundMark x1="58721" y1="42105" x2="58721" y2="42105"/>
                        <a14:foregroundMark x1="62093" y1="42105" x2="62093" y2="42105"/>
                        <a14:foregroundMark x1="62093" y1="42105" x2="62093" y2="42105"/>
                        <a14:foregroundMark x1="61047" y1="40180" x2="61047" y2="40180"/>
                        <a14:foregroundMark x1="61047" y1="40180" x2="61047" y2="40180"/>
                        <a14:foregroundMark x1="63256" y1="40822" x2="63256" y2="40822"/>
                        <a14:foregroundMark x1="63256" y1="40822" x2="63256" y2="40822"/>
                        <a14:foregroundMark x1="53605" y1="48780" x2="53605" y2="48780"/>
                        <a14:foregroundMark x1="52907" y1="49679" x2="52907" y2="49679"/>
                        <a14:foregroundMark x1="51860" y1="48780" x2="51860" y2="48780"/>
                        <a14:foregroundMark x1="51860" y1="48780" x2="51860" y2="48780"/>
                        <a14:foregroundMark x1="50349" y1="48139" x2="50349" y2="48139"/>
                        <a14:foregroundMark x1="50116" y1="48139" x2="50116" y2="48139"/>
                        <a14:foregroundMark x1="48023" y1="47497" x2="48023" y2="47497"/>
                        <a14:foregroundMark x1="47791" y1="47112" x2="47791" y2="47112"/>
                        <a14:foregroundMark x1="69070" y1="86136" x2="69070" y2="86136"/>
                        <a14:backgroundMark x1="59535" y1="35815" x2="59535" y2="35815"/>
                      </a14:backgroundRemoval>
                    </a14:imgEffect>
                    <a14:imgEffect>
                      <a14:sharpenSoften amount="11000"/>
                    </a14:imgEffect>
                    <a14:imgEffect>
                      <a14:colorTemperature colorTemp="5965"/>
                    </a14:imgEffect>
                    <a14:imgEffect>
                      <a14:saturation sat="249000"/>
                    </a14:imgEffect>
                    <a14:imgEffect>
                      <a14:brightnessContrast bright="18000" contrast="-18000"/>
                    </a14:imgEffect>
                  </a14:imgLayer>
                </a14:imgProps>
              </a:ext>
            </a:extLst>
          </a:blip>
          <a:srcRect l="23562" t="4758" r="22116" b="5287"/>
          <a:stretch/>
        </p:blipFill>
        <p:spPr>
          <a:xfrm>
            <a:off x="9444829" y="4032951"/>
            <a:ext cx="1883366" cy="282504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47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916" y="2276254"/>
            <a:ext cx="4482813" cy="4284830"/>
          </a:xfrm>
        </p:spPr>
        <p:txBody>
          <a:bodyPr>
            <a:normAutofit lnSpcReduction="10000"/>
          </a:bodyPr>
          <a:lstStyle/>
          <a:p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so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interesting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things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to do in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Tokyo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example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can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visit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neighbourhood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Harajuku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, to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buy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some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fashionable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clothes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see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various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fashion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styles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in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people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such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as Lolita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a Japanese fashion inspired by Victorian and Rococo clothing.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are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actually people in there doing cosplay too.</a:t>
            </a:r>
            <a:endParaRPr lang="es-E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A6F67B-CFA0-4530-AA46-A8310500C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057" y="2190446"/>
            <a:ext cx="3048671" cy="19309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A9D943-4D7D-46F8-A5C1-F3CC1CDBA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t="1110" b="9919"/>
          <a:stretch/>
        </p:blipFill>
        <p:spPr>
          <a:xfrm>
            <a:off x="6281581" y="4234497"/>
            <a:ext cx="5050374" cy="232658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98F9BCB-26E2-4362-B248-14371A045F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  <a14:imgEffect>
                      <a14:saturation sat="14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t="21720" b="278"/>
          <a:stretch/>
        </p:blipFill>
        <p:spPr>
          <a:xfrm>
            <a:off x="8544381" y="2190446"/>
            <a:ext cx="3300703" cy="193098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4184424-C2D2-4F74-862B-144CF6FB7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938" y1="13308" x2="47938" y2="13308"/>
                        <a14:foregroundMark x1="36750" y1="40394" x2="36750" y2="40394"/>
                        <a14:foregroundMark x1="36625" y1="40394" x2="36625" y2="40394"/>
                        <a14:backgroundMark x1="37000" y1="44049" x2="37000" y2="44049"/>
                        <a14:backgroundMark x1="36500" y1="41331" x2="36500" y2="41331"/>
                        <a14:backgroundMark x1="36500" y1="40394" x2="36500" y2="40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355" y="4689103"/>
            <a:ext cx="3610576" cy="2407803"/>
          </a:xfrm>
          <a:prstGeom prst="rect">
            <a:avLst/>
          </a:prstGeom>
          <a:effectLst>
            <a:outerShdw blurRad="889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88706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563" y="2228022"/>
            <a:ext cx="3727439" cy="4156146"/>
          </a:xfrm>
        </p:spPr>
        <p:txBody>
          <a:bodyPr>
            <a:normAutofit/>
          </a:bodyPr>
          <a:lstStyle/>
          <a:p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can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party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all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</a:rPr>
              <a:t>night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Shibuya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You can spend an entire evening sipping cocktails 30 floors up or rocking out at an underground DJ bar.</a:t>
            </a:r>
            <a:endParaRPr lang="es-E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4587D0-D29D-46CC-ADC7-914430199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309" y="2126278"/>
            <a:ext cx="3487708" cy="21798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674DCB-38A0-4425-8162-DF163E0C0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100" y="2126278"/>
            <a:ext cx="3269725" cy="21798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9DD41AB-A9D4-4506-B6D3-237DC90A4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492" y="4526113"/>
            <a:ext cx="4154226" cy="20771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35FC95-DFC9-47F3-ABDB-08330619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95" b="93973" l="5610" r="96220">
                        <a14:foregroundMark x1="47927" y1="81427" x2="47927" y2="81427"/>
                        <a14:foregroundMark x1="47317" y1="83887" x2="47317" y2="83887"/>
                        <a14:foregroundMark x1="47317" y1="83887" x2="47317" y2="83887"/>
                        <a14:foregroundMark x1="50488" y1="82657" x2="50488" y2="82657"/>
                        <a14:foregroundMark x1="50488" y1="82657" x2="50488" y2="82657"/>
                        <a14:foregroundMark x1="51098" y1="82042" x2="51098" y2="82042"/>
                        <a14:foregroundMark x1="51098" y1="82042" x2="51098" y2="82042"/>
                        <a14:foregroundMark x1="51098" y1="82042" x2="51098" y2="82042"/>
                        <a14:foregroundMark x1="52317" y1="82042" x2="52317" y2="82042"/>
                        <a14:foregroundMark x1="53537" y1="82657" x2="53537" y2="82657"/>
                        <a14:foregroundMark x1="53537" y1="82657" x2="53537" y2="82657"/>
                        <a14:foregroundMark x1="6951" y1="57565" x2="6951" y2="57565"/>
                        <a14:foregroundMark x1="51098" y1="82657" x2="51098" y2="82657"/>
                        <a14:foregroundMark x1="49146" y1="82042" x2="49146" y2="82042"/>
                        <a14:foregroundMark x1="47927" y1="82042" x2="39878" y2="82042"/>
                        <a14:foregroundMark x1="38049" y1="82042" x2="38049" y2="82042"/>
                        <a14:foregroundMark x1="46098" y1="82042" x2="56707" y2="78844"/>
                        <a14:foregroundMark x1="53537" y1="80074" x2="44268" y2="79459"/>
                        <a14:foregroundMark x1="57927" y1="90160" x2="41098" y2="88315"/>
                        <a14:foregroundMark x1="38049" y1="79459" x2="44878" y2="76384"/>
                        <a14:foregroundMark x1="92805" y1="52522" x2="91463" y2="52522"/>
                        <a14:foregroundMark x1="96463" y1="47478" x2="96463" y2="47478"/>
                        <a14:foregroundMark x1="54146" y1="8610" x2="54146" y2="8610"/>
                        <a14:foregroundMark x1="5610" y1="55597" x2="5610" y2="55597"/>
                        <a14:foregroundMark x1="51707" y1="93973" x2="51707" y2="93973"/>
                        <a14:foregroundMark x1="54756" y1="7995" x2="54756" y2="7995"/>
                      </a14:backgroundRemoval>
                    </a14:imgEffect>
                    <a14:imgEffect>
                      <a14:saturation sat="17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2371" y="4463886"/>
            <a:ext cx="2261349" cy="22420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ACA613-A390-4279-A7D9-DCB0342D4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787" y="4828833"/>
            <a:ext cx="3079558" cy="17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1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24" y="2606632"/>
            <a:ext cx="3897167" cy="415614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For anime lovers, I highly recommend going to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Akihabara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. There you can find everything you need from your favorite anime, game or manga. Also there you can visit a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Maid cafe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which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very famous in Japan.</a:t>
            </a:r>
            <a:endParaRPr lang="es-E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73A5BE5-EC64-407A-A9D5-A8A37A95F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8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206" y="4415016"/>
            <a:ext cx="3286873" cy="21898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F29AEF-E137-4A02-9123-A420016A34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00" r="9447"/>
          <a:stretch/>
        </p:blipFill>
        <p:spPr>
          <a:xfrm>
            <a:off x="5023258" y="2199232"/>
            <a:ext cx="2918056" cy="20703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759E09-06B3-44A3-94DE-B5B8DF85A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9965" y="4230396"/>
            <a:ext cx="2615411" cy="262760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E847721-0D2B-49BB-82A1-2BF2AE9D2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7836" y="2199379"/>
            <a:ext cx="3659025" cy="20490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DC6A0F-EBF2-49E9-9453-A4632C4E8D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5167" y1="41667" x2="55833" y2="43333"/>
                        <a14:foregroundMark x1="40833" y1="45667" x2="38667" y2="45833"/>
                        <a14:foregroundMark x1="72333" y1="61833" x2="57333" y2="76500"/>
                        <a14:foregroundMark x1="57333" y1="76500" x2="49167" y2="79667"/>
                        <a14:foregroundMark x1="49167" y1="79667" x2="40167" y2="78000"/>
                        <a14:foregroundMark x1="40167" y1="78000" x2="37833" y2="76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85495">
            <a:off x="8621549" y="3850307"/>
            <a:ext cx="3113860" cy="311386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82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CFD60-0F61-495F-9549-235574FC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32000" b="41063"/>
          <a:stretch/>
        </p:blipFill>
        <p:spPr>
          <a:xfrm>
            <a:off x="0" y="296916"/>
            <a:ext cx="12192000" cy="16093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67E06-AD1E-41A4-ADBE-63964DC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6916"/>
            <a:ext cx="10058400" cy="1609344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¬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tokyo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9C358-C63B-4CCA-A0B2-A63BA66E1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620" y="2172733"/>
            <a:ext cx="4271217" cy="415614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One of the most famous people in Tokyo is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Yoko Ono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ja-JP" altLang="es-ES" sz="2400" dirty="0">
                <a:solidFill>
                  <a:schemeClr val="tx2">
                    <a:lumMod val="50000"/>
                  </a:schemeClr>
                </a:solidFill>
              </a:rPr>
              <a:t>小野陽子</a:t>
            </a:r>
            <a:r>
              <a:rPr lang="es-ES" altLang="ja-JP" sz="24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who was married with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John Lennon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a member of the famous music band, The Beatles.</a:t>
            </a:r>
            <a:endParaRPr lang="es-E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3592CF-1162-459C-B0BC-2C5CACBAE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905" y="2203620"/>
            <a:ext cx="3677057" cy="24507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B9534C5-4855-4211-A506-B2515249A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20" y="4473614"/>
            <a:ext cx="4271217" cy="2087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053ED0-A35E-4AA1-B1F1-603AD12CC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5000"/>
                    </a14:imgEffect>
                    <a14:imgEffect>
                      <a14:saturation sat="142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13043" t="10042" r="9060" b="2961"/>
          <a:stretch/>
        </p:blipFill>
        <p:spPr>
          <a:xfrm>
            <a:off x="5071637" y="2504137"/>
            <a:ext cx="2811888" cy="39389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7A8590-0F92-4710-AA7A-C365579B0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1744" y1="59402" x2="21744" y2="59402"/>
                        <a14:foregroundMark x1="32907" y1="67487" x2="32907" y2="67487"/>
                        <a14:foregroundMark x1="30930" y1="83128" x2="30930" y2="83128"/>
                        <a14:foregroundMark x1="40930" y1="53076" x2="40930" y2="53076"/>
                        <a14:foregroundMark x1="43953" y1="52373" x2="43953" y2="52373"/>
                        <a14:foregroundMark x1="43953" y1="52373" x2="43953" y2="52373"/>
                        <a14:foregroundMark x1="43953" y1="52373" x2="38953" y2="51845"/>
                        <a14:foregroundMark x1="60465" y1="51318" x2="54651" y2="58875"/>
                        <a14:foregroundMark x1="53953" y1="49033" x2="51279" y2="50088"/>
                      </a14:backgroundRemoval>
                    </a14:imgEffect>
                    <a14:imgEffect>
                      <a14:saturation sat="1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300" y="4375052"/>
            <a:ext cx="4323937" cy="28608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4468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029_TF89879641.potx" id="{1E774AC6-4F5C-4E2D-BA37-BDCD3169E376}" vid="{5E9A78C8-D92D-4F2D-BD37-3802F8D0CDFE}"/>
    </a:ext>
  </a:extLst>
</a:theme>
</file>

<file path=ppt/theme/theme2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71af3243-3dd4-4a8d-8c0d-dd76da1f02a5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Tipo de madera</Template>
  <TotalTime>294</TotalTime>
  <Words>475</Words>
  <Application>Microsoft Office PowerPoint</Application>
  <PresentationFormat>Panorámica</PresentationFormat>
  <Paragraphs>33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Calibri</vt:lpstr>
      <vt:lpstr>HG明朝B</vt:lpstr>
      <vt:lpstr>Rockwell</vt:lpstr>
      <vt:lpstr>Rockwell Condensed</vt:lpstr>
      <vt:lpstr>Wingdings</vt:lpstr>
      <vt:lpstr>Letras en madera</vt:lpstr>
      <vt:lpstr>tokyo</vt:lpstr>
      <vt:lpstr>¬Some basic facts</vt:lpstr>
      <vt:lpstr>¬Some basic facts</vt:lpstr>
      <vt:lpstr>¬where to go</vt:lpstr>
      <vt:lpstr>¬where to go</vt:lpstr>
      <vt:lpstr>¬what to do</vt:lpstr>
      <vt:lpstr>¬what to do</vt:lpstr>
      <vt:lpstr>¬what to do</vt:lpstr>
      <vt:lpstr>¬who’s from tokyo</vt:lpstr>
      <vt:lpstr>¬things from tokyo</vt:lpstr>
      <vt:lpstr>end</vt:lpstr>
      <vt:lpstr>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tokyo</dc:title>
  <dc:creator>Victor M Aranda</dc:creator>
  <cp:lastModifiedBy>Windows User</cp:lastModifiedBy>
  <cp:revision>29</cp:revision>
  <dcterms:created xsi:type="dcterms:W3CDTF">2020-12-16T19:07:13Z</dcterms:created>
  <dcterms:modified xsi:type="dcterms:W3CDTF">2021-01-13T18:36:28Z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