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BD434E-0EF9-412D-A75C-34F59FCD4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72EF7EA-9B09-4840-97CE-8A8A907328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D0EA47-3792-4B73-9ABB-F1DC130F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28F0-AB7C-40DD-9471-7D11371E114E}" type="datetimeFigureOut">
              <a:rPr lang="de-DE" smtClean="0"/>
              <a:t>28.11.2021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784B33-9371-45FF-AABC-FCE329C3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A1B8C2-EEDA-4980-9BC7-94411CAA4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F142-49CA-4B5B-B5EA-857D988D7B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77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39B0E1-850B-4FDB-AA94-3514D7791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62B06AD-975F-4BE6-9346-6EB6DCE08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90AD42-1CEF-4133-BD54-18EDB817C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28F0-AB7C-40DD-9471-7D11371E114E}" type="datetimeFigureOut">
              <a:rPr lang="de-DE" smtClean="0"/>
              <a:t>28.11.2021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76CD92-99D4-42BA-A89D-16EBFBEEB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C89017-DCD8-4DB7-A460-1158273B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F142-49CA-4B5B-B5EA-857D988D7B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970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538608E-2337-4B69-A684-E6F241B8B9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E27211A-1206-489A-9E0A-6607847DB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80088F-DBB5-4E2D-9FE0-6D8EC1756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28F0-AB7C-40DD-9471-7D11371E114E}" type="datetimeFigureOut">
              <a:rPr lang="de-DE" smtClean="0"/>
              <a:t>28.11.2021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F88D41-EB41-4AED-ADC4-79C82FDCC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6ED11E-7C6A-423A-BA20-4CB0EF8EF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F142-49CA-4B5B-B5EA-857D988D7B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71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2888A7-9692-4303-8FDF-F3FA2AFA7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A0D846-7930-485C-9F7A-DA8337897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1CB4CB-7777-417E-B9C6-953AF30B3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28F0-AB7C-40DD-9471-7D11371E114E}" type="datetimeFigureOut">
              <a:rPr lang="de-DE" smtClean="0"/>
              <a:t>28.11.2021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4C4FB1-02C1-4DD7-BD3E-CF5C0F00C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825B89-323B-4AE3-9DBB-913761E40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F142-49CA-4B5B-B5EA-857D988D7B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76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4B7E8F-74CD-4C83-8541-44B716185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7F400F-32C3-4224-B390-A2EF3037E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310F14-CC8B-4D29-8405-749E1CA9A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28F0-AB7C-40DD-9471-7D11371E114E}" type="datetimeFigureOut">
              <a:rPr lang="de-DE" smtClean="0"/>
              <a:t>28.11.2021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94035C-3FA5-4815-A7D0-57D0B66D2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DC91E1-2A3B-4F44-9815-82EC76426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F142-49CA-4B5B-B5EA-857D988D7B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971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0BF775-99C7-4451-888D-64BF7149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C57DAF-A2F2-411D-8EEA-B9722E860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4D3329-CDC1-43E8-9FAF-0C247E85E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0B5925A-1C51-4B8B-BA92-FE1857044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28F0-AB7C-40DD-9471-7D11371E114E}" type="datetimeFigureOut">
              <a:rPr lang="de-DE" smtClean="0"/>
              <a:t>28.11.2021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438DD97-96D2-410B-8112-200E7FF57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E3BEAB-34DC-4277-A934-29AC154E8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F142-49CA-4B5B-B5EA-857D988D7B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42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A4B29F-D79D-49EE-A406-83CFABDB5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72C68F-AF90-4122-BFB1-DE4B2F3B3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FBEA861-60D5-4762-B067-2B06F622D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8FF4191-DB83-42AA-94B2-1587FE1DD3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3B6C801-56A6-48B0-96FF-3D865407F4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0768D3F-EAF6-4BBB-ACCF-BCB796808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28F0-AB7C-40DD-9471-7D11371E114E}" type="datetimeFigureOut">
              <a:rPr lang="de-DE" smtClean="0"/>
              <a:t>28.11.2021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0DE2C41-020F-46A3-96D7-7373B3353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71DF3B4-729A-4330-A781-883CE4FD2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F142-49CA-4B5B-B5EA-857D988D7B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9878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ECCFA9-2E4B-4C0B-8BE6-8A2E750F9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490E6FD-2B62-4BF8-8E81-DFE1E242D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28F0-AB7C-40DD-9471-7D11371E114E}" type="datetimeFigureOut">
              <a:rPr lang="de-DE" smtClean="0"/>
              <a:t>28.11.2021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94D67-DEB5-4985-B14F-26A47AC51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9BE45BE-9AF2-4AF6-A2D3-33496236D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F142-49CA-4B5B-B5EA-857D988D7B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116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FE7D56B-026F-42D9-8058-DB00ABFA0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28F0-AB7C-40DD-9471-7D11371E114E}" type="datetimeFigureOut">
              <a:rPr lang="de-DE" smtClean="0"/>
              <a:t>28.11.2021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11FC063-AEF4-451E-A310-0ACBA445C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1306BC2-B801-4036-B339-112DDC82D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F142-49CA-4B5B-B5EA-857D988D7B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41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D2712F-A284-4BD7-91A2-51F8EF3F0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3ECD66-B144-4119-B893-513134219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6824B0D-1DE5-4A30-8988-D31BBF5B8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1B87B7D-A2AE-4DEE-8D9E-F0DCA9E79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28F0-AB7C-40DD-9471-7D11371E114E}" type="datetimeFigureOut">
              <a:rPr lang="de-DE" smtClean="0"/>
              <a:t>28.11.2021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80B74B0-0932-41E4-AF93-1634C09AA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993A9A9-5522-4236-9179-BDA83E8E7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F142-49CA-4B5B-B5EA-857D988D7B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99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5ACE1-CF07-44A0-9C48-82FB74138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44F1133-D7B1-4DA9-ACEE-B5EF7DB4BD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504EEE7-0CC4-44F4-961E-A067F4C12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C3DE1E9-0B30-4D21-9D78-DB69B17A8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28F0-AB7C-40DD-9471-7D11371E114E}" type="datetimeFigureOut">
              <a:rPr lang="de-DE" smtClean="0"/>
              <a:t>28.11.2021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51FDBF3-B276-4E43-81C8-17EEFDF81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A30B78-F87D-4025-B1A7-92EEA0A1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F142-49CA-4B5B-B5EA-857D988D7B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827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E753257-D2C8-4560-AE0B-3DC1272B3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174C90B-0A31-4508-AAFD-FDC7F2416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833E01-F954-4B60-9450-5F12C6B1B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528F0-AB7C-40DD-9471-7D11371E114E}" type="datetimeFigureOut">
              <a:rPr lang="de-DE" smtClean="0"/>
              <a:t>28.11.2021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6F5DB9-5C67-493B-85C6-C4FA235A6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10AB86-8D22-408D-B36A-05CB6C81B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8F142-49CA-4B5B-B5EA-857D988D7B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11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reate.kahoot.it/details/fb688ce8-376e-4e06-aea7-4ef1e156062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CA8745-1C86-4E86-941A-6578BAC406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DD0D72-1EE2-461A-BB66-1D96A577BA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31D4557-12E2-4C8F-B8C4-3315A0E7026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2348"/>
            <a:ext cx="12192000" cy="6855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17929F5-AA1A-4B2A-B78C-A980A9CD58E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17155" y="-10609"/>
            <a:ext cx="10557690" cy="6879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3538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B85167-6913-4B77-A334-CA50E2B7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Close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62C52B-BE96-4B24-A16B-A4AFD3EA1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" sz="3200" dirty="0" err="1">
                <a:latin typeface="Comic Sans MS" panose="030F0702030302020204" pitchFamily="66" charset="0"/>
              </a:rPr>
              <a:t>Thanks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for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listening</a:t>
            </a:r>
            <a:r>
              <a:rPr lang="es-ES" sz="3200" dirty="0">
                <a:latin typeface="Comic Sans MS" panose="030F0702030302020204" pitchFamily="66" charset="0"/>
              </a:rPr>
              <a:t>!</a:t>
            </a:r>
          </a:p>
          <a:p>
            <a:pPr marL="0" indent="0" algn="ctr">
              <a:buNone/>
            </a:pPr>
            <a:endParaRPr lang="es-ES" sz="3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s-ES" sz="3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s-ES" sz="3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s-ES" sz="3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s-ES" sz="3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s-ES" sz="3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s-ES" sz="2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s-ES" sz="2400" dirty="0">
                <a:latin typeface="Comic Sans MS" panose="030F0702030302020204" pitchFamily="66" charset="0"/>
              </a:rPr>
              <a:t>Irene Téllez Cano y Emilia </a:t>
            </a:r>
            <a:r>
              <a:rPr lang="es-ES" sz="2400" dirty="0" err="1">
                <a:latin typeface="Comic Sans MS" panose="030F0702030302020204" pitchFamily="66" charset="0"/>
              </a:rPr>
              <a:t>Majer</a:t>
            </a:r>
            <a:r>
              <a:rPr lang="es-ES" sz="2400" dirty="0">
                <a:latin typeface="Comic Sans MS" panose="030F0702030302020204" pitchFamily="66" charset="0"/>
              </a:rPr>
              <a:t> Corona</a:t>
            </a:r>
          </a:p>
          <a:p>
            <a:pPr marL="0" indent="0" algn="ctr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7E2A8C2-CD05-4C17-A618-8EABAB2D4CB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442043" y="2327563"/>
            <a:ext cx="3307914" cy="3195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0583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565E65-1B0F-4E5F-BF77-D211F31F3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400" b="1" dirty="0" err="1">
                <a:solidFill>
                  <a:srgbClr val="660033"/>
                </a:solidFill>
                <a:effectLst>
                  <a:outerShdw dist="17961" dir="2700000">
                    <a:scrgbClr r="0" g="0" b="0"/>
                  </a:outerShdw>
                </a:effectLst>
                <a:latin typeface="Bookman Old Style" pitchFamily="18"/>
              </a:rPr>
              <a:t>Hedy</a:t>
            </a:r>
            <a:r>
              <a:rPr lang="es-ES" sz="4400" b="1" dirty="0">
                <a:solidFill>
                  <a:srgbClr val="660033"/>
                </a:solidFill>
                <a:effectLst>
                  <a:outerShdw dist="17961" dir="2700000">
                    <a:scrgbClr r="0" g="0" b="0"/>
                  </a:outerShdw>
                </a:effectLst>
                <a:latin typeface="Bookman Old Style" pitchFamily="18"/>
              </a:rPr>
              <a:t> </a:t>
            </a:r>
            <a:r>
              <a:rPr lang="es-ES" sz="4400" b="1" dirty="0" err="1">
                <a:solidFill>
                  <a:srgbClr val="660033"/>
                </a:solidFill>
                <a:effectLst>
                  <a:outerShdw dist="17961" dir="2700000">
                    <a:scrgbClr r="0" g="0" b="0"/>
                  </a:outerShdw>
                </a:effectLst>
                <a:latin typeface="Bookman Old Style" pitchFamily="18"/>
              </a:rPr>
              <a:t>Lamarr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261331-3959-4DCD-A53C-8CAF27147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es-ES" sz="2800" dirty="0">
              <a:latin typeface="Blackadder ITC" pitchFamily="82"/>
            </a:endParaRPr>
          </a:p>
          <a:p>
            <a:pPr marL="0" lvl="0" indent="0" algn="ctr">
              <a:buNone/>
            </a:pPr>
            <a:r>
              <a:rPr lang="es-ES" sz="3200" dirty="0">
                <a:latin typeface="Blackadder ITC" pitchFamily="82"/>
              </a:rPr>
              <a:t>“</a:t>
            </a:r>
            <a:r>
              <a:rPr lang="es-ES" sz="3200" dirty="0" err="1">
                <a:latin typeface="Blackadder ITC" pitchFamily="82"/>
              </a:rPr>
              <a:t>Any</a:t>
            </a:r>
            <a:r>
              <a:rPr lang="es-ES" sz="3200" dirty="0">
                <a:latin typeface="Blackadder ITC" pitchFamily="82"/>
              </a:rPr>
              <a:t> </a:t>
            </a:r>
            <a:r>
              <a:rPr lang="es-ES" sz="3200" dirty="0" err="1">
                <a:latin typeface="Blackadder ITC" pitchFamily="82"/>
              </a:rPr>
              <a:t>girl</a:t>
            </a:r>
            <a:r>
              <a:rPr lang="es-ES" sz="3200" dirty="0">
                <a:latin typeface="Blackadder ITC" pitchFamily="82"/>
              </a:rPr>
              <a:t> can be </a:t>
            </a:r>
            <a:r>
              <a:rPr lang="es-ES" sz="3200" dirty="0" err="1">
                <a:latin typeface="Blackadder ITC" pitchFamily="82"/>
              </a:rPr>
              <a:t>glamorous</a:t>
            </a:r>
            <a:r>
              <a:rPr lang="es-ES" sz="3200" dirty="0">
                <a:latin typeface="Blackadder ITC" pitchFamily="82"/>
              </a:rPr>
              <a:t>. </a:t>
            </a:r>
            <a:r>
              <a:rPr lang="es-ES" sz="3200" dirty="0" err="1">
                <a:latin typeface="Blackadder ITC" pitchFamily="82"/>
              </a:rPr>
              <a:t>All</a:t>
            </a:r>
            <a:r>
              <a:rPr lang="es-ES" sz="3200" dirty="0">
                <a:latin typeface="Blackadder ITC" pitchFamily="82"/>
              </a:rPr>
              <a:t> </a:t>
            </a:r>
            <a:r>
              <a:rPr lang="es-ES" sz="3200" dirty="0" err="1">
                <a:latin typeface="Blackadder ITC" pitchFamily="82"/>
              </a:rPr>
              <a:t>you</a:t>
            </a:r>
            <a:r>
              <a:rPr lang="es-ES" sz="3200" dirty="0">
                <a:latin typeface="Blackadder ITC" pitchFamily="82"/>
              </a:rPr>
              <a:t> </a:t>
            </a:r>
            <a:r>
              <a:rPr lang="es-ES" sz="3200" dirty="0" err="1">
                <a:latin typeface="Blackadder ITC" pitchFamily="82"/>
              </a:rPr>
              <a:t>have</a:t>
            </a:r>
            <a:r>
              <a:rPr lang="es-ES" sz="3200" dirty="0">
                <a:latin typeface="Blackadder ITC" pitchFamily="82"/>
              </a:rPr>
              <a:t> </a:t>
            </a:r>
            <a:r>
              <a:rPr lang="es-ES" sz="3200" dirty="0" err="1">
                <a:latin typeface="Blackadder ITC" pitchFamily="82"/>
              </a:rPr>
              <a:t>to</a:t>
            </a:r>
            <a:r>
              <a:rPr lang="es-ES" sz="3200" dirty="0">
                <a:latin typeface="Blackadder ITC" pitchFamily="82"/>
              </a:rPr>
              <a:t> do </a:t>
            </a:r>
            <a:r>
              <a:rPr lang="es-ES" sz="3200" dirty="0" err="1">
                <a:latin typeface="Blackadder ITC" pitchFamily="82"/>
              </a:rPr>
              <a:t>is</a:t>
            </a:r>
            <a:r>
              <a:rPr lang="es-ES" sz="3200" dirty="0">
                <a:latin typeface="Blackadder ITC" pitchFamily="82"/>
              </a:rPr>
              <a:t> stand </a:t>
            </a:r>
            <a:r>
              <a:rPr lang="es-ES" sz="3200" dirty="0" err="1">
                <a:latin typeface="Blackadder ITC" pitchFamily="82"/>
              </a:rPr>
              <a:t>still</a:t>
            </a:r>
            <a:r>
              <a:rPr lang="es-ES" sz="3200" dirty="0">
                <a:latin typeface="Blackadder ITC" pitchFamily="82"/>
              </a:rPr>
              <a:t> and look </a:t>
            </a:r>
            <a:r>
              <a:rPr lang="es-ES" sz="3200" dirty="0" err="1">
                <a:latin typeface="Blackadder ITC" pitchFamily="82"/>
              </a:rPr>
              <a:t>stupid</a:t>
            </a:r>
            <a:r>
              <a:rPr lang="es-ES" sz="3200" dirty="0">
                <a:latin typeface="Blackadder ITC" pitchFamily="82"/>
              </a:rPr>
              <a:t>.”</a:t>
            </a:r>
            <a:br>
              <a:rPr lang="es-ES" sz="3200" dirty="0">
                <a:latin typeface="Blackadder ITC" pitchFamily="82"/>
              </a:rPr>
            </a:br>
            <a:endParaRPr lang="es-ES" sz="3200" dirty="0">
              <a:latin typeface="Blackadder ITC" pitchFamily="82"/>
            </a:endParaRPr>
          </a:p>
          <a:p>
            <a:pPr marL="0" lvl="0" indent="0" algn="ctr">
              <a:buNone/>
            </a:pPr>
            <a:r>
              <a:rPr lang="es-ES" sz="3200" dirty="0">
                <a:latin typeface="Blackadder ITC" pitchFamily="82"/>
              </a:rPr>
              <a:t>“A </a:t>
            </a:r>
            <a:r>
              <a:rPr lang="es-ES" sz="3200" dirty="0" err="1">
                <a:latin typeface="Blackadder ITC" pitchFamily="82"/>
              </a:rPr>
              <a:t>good</a:t>
            </a:r>
            <a:r>
              <a:rPr lang="es-ES" sz="3200" dirty="0">
                <a:latin typeface="Blackadder ITC" pitchFamily="82"/>
              </a:rPr>
              <a:t> </a:t>
            </a:r>
            <a:r>
              <a:rPr lang="es-ES" sz="3200" dirty="0" err="1">
                <a:latin typeface="Blackadder ITC" pitchFamily="82"/>
              </a:rPr>
              <a:t>painting</a:t>
            </a:r>
            <a:r>
              <a:rPr lang="es-ES" sz="3200" dirty="0">
                <a:latin typeface="Blackadder ITC" pitchFamily="82"/>
              </a:rPr>
              <a:t> </a:t>
            </a:r>
            <a:r>
              <a:rPr lang="es-ES" sz="3200" dirty="0" err="1">
                <a:latin typeface="Blackadder ITC" pitchFamily="82"/>
              </a:rPr>
              <a:t>to</a:t>
            </a:r>
            <a:r>
              <a:rPr lang="es-ES" sz="3200" dirty="0">
                <a:latin typeface="Blackadder ITC" pitchFamily="82"/>
              </a:rPr>
              <a:t> me has </a:t>
            </a:r>
            <a:r>
              <a:rPr lang="es-ES" sz="3200" dirty="0" err="1">
                <a:latin typeface="Blackadder ITC" pitchFamily="82"/>
              </a:rPr>
              <a:t>always</a:t>
            </a:r>
            <a:r>
              <a:rPr lang="es-ES" sz="3200" dirty="0">
                <a:latin typeface="Blackadder ITC" pitchFamily="82"/>
              </a:rPr>
              <a:t> </a:t>
            </a:r>
            <a:r>
              <a:rPr lang="es-ES" sz="3200" dirty="0" err="1">
                <a:latin typeface="Blackadder ITC" pitchFamily="82"/>
              </a:rPr>
              <a:t>been</a:t>
            </a:r>
            <a:r>
              <a:rPr lang="es-ES" sz="3200" dirty="0">
                <a:latin typeface="Blackadder ITC" pitchFamily="82"/>
              </a:rPr>
              <a:t> </a:t>
            </a:r>
            <a:r>
              <a:rPr lang="es-ES" sz="3200" dirty="0" err="1">
                <a:latin typeface="Blackadder ITC" pitchFamily="82"/>
              </a:rPr>
              <a:t>like</a:t>
            </a:r>
            <a:r>
              <a:rPr lang="es-ES" sz="3200" dirty="0">
                <a:latin typeface="Blackadder ITC" pitchFamily="82"/>
              </a:rPr>
              <a:t> a </a:t>
            </a:r>
            <a:r>
              <a:rPr lang="es-ES" sz="3200" dirty="0" err="1">
                <a:latin typeface="Blackadder ITC" pitchFamily="82"/>
              </a:rPr>
              <a:t>friend</a:t>
            </a:r>
            <a:r>
              <a:rPr lang="es-ES" sz="3200" dirty="0">
                <a:latin typeface="Blackadder ITC" pitchFamily="82"/>
              </a:rPr>
              <a:t>. </a:t>
            </a:r>
            <a:r>
              <a:rPr lang="es-ES" sz="3200" dirty="0" err="1">
                <a:latin typeface="Blackadder ITC" pitchFamily="82"/>
              </a:rPr>
              <a:t>It</a:t>
            </a:r>
            <a:r>
              <a:rPr lang="es-ES" sz="3200" dirty="0">
                <a:latin typeface="Blackadder ITC" pitchFamily="82"/>
              </a:rPr>
              <a:t> </a:t>
            </a:r>
            <a:r>
              <a:rPr lang="es-ES" sz="3200" dirty="0" err="1">
                <a:latin typeface="Blackadder ITC" pitchFamily="82"/>
              </a:rPr>
              <a:t>keeps</a:t>
            </a:r>
            <a:r>
              <a:rPr lang="es-ES" sz="3200" dirty="0">
                <a:latin typeface="Blackadder ITC" pitchFamily="82"/>
              </a:rPr>
              <a:t> me </a:t>
            </a:r>
            <a:r>
              <a:rPr lang="es-ES" sz="3200" dirty="0" err="1">
                <a:latin typeface="Blackadder ITC" pitchFamily="82"/>
              </a:rPr>
              <a:t>company</a:t>
            </a:r>
            <a:r>
              <a:rPr lang="es-ES" sz="3200" dirty="0">
                <a:latin typeface="Blackadder ITC" pitchFamily="82"/>
              </a:rPr>
              <a:t>, </a:t>
            </a:r>
            <a:r>
              <a:rPr lang="es-ES" sz="3200" dirty="0" err="1">
                <a:latin typeface="Blackadder ITC" pitchFamily="82"/>
              </a:rPr>
              <a:t>comforts</a:t>
            </a:r>
            <a:r>
              <a:rPr lang="es-ES" sz="3200" dirty="0">
                <a:latin typeface="Blackadder ITC" pitchFamily="82"/>
              </a:rPr>
              <a:t> and inspires.”</a:t>
            </a:r>
          </a:p>
          <a:p>
            <a:pPr lvl="0" algn="ctr"/>
            <a:endParaRPr lang="es-ES" sz="3200" dirty="0">
              <a:latin typeface="Blackadder ITC" pitchFamily="82"/>
            </a:endParaRPr>
          </a:p>
          <a:p>
            <a:pPr marL="0" lvl="0" indent="0" algn="ctr">
              <a:buNone/>
            </a:pPr>
            <a:r>
              <a:rPr lang="es-ES" sz="3200" dirty="0">
                <a:latin typeface="Blackadder ITC" pitchFamily="82"/>
              </a:rPr>
              <a:t>“Hope &amp; </a:t>
            </a:r>
            <a:r>
              <a:rPr lang="es-ES" sz="3200" dirty="0" err="1">
                <a:latin typeface="Blackadder ITC" pitchFamily="82"/>
              </a:rPr>
              <a:t>curiosity</a:t>
            </a:r>
            <a:r>
              <a:rPr lang="es-ES" sz="3200" dirty="0">
                <a:latin typeface="Blackadder ITC" pitchFamily="82"/>
              </a:rPr>
              <a:t> </a:t>
            </a:r>
            <a:r>
              <a:rPr lang="es-ES" sz="3200" dirty="0" err="1">
                <a:latin typeface="Blackadder ITC" pitchFamily="82"/>
              </a:rPr>
              <a:t>about</a:t>
            </a:r>
            <a:r>
              <a:rPr lang="es-ES" sz="3200" dirty="0">
                <a:latin typeface="Blackadder ITC" pitchFamily="82"/>
              </a:rPr>
              <a:t> </a:t>
            </a:r>
            <a:r>
              <a:rPr lang="es-ES" sz="3200" dirty="0" err="1">
                <a:latin typeface="Blackadder ITC" pitchFamily="82"/>
              </a:rPr>
              <a:t>the</a:t>
            </a:r>
            <a:r>
              <a:rPr lang="es-ES" sz="3200" dirty="0">
                <a:latin typeface="Blackadder ITC" pitchFamily="82"/>
              </a:rPr>
              <a:t> future </a:t>
            </a:r>
            <a:r>
              <a:rPr lang="es-ES" sz="3200" dirty="0" err="1">
                <a:latin typeface="Blackadder ITC" pitchFamily="82"/>
              </a:rPr>
              <a:t>seemed</a:t>
            </a:r>
            <a:r>
              <a:rPr lang="es-ES" sz="3200" dirty="0">
                <a:latin typeface="Blackadder ITC" pitchFamily="82"/>
              </a:rPr>
              <a:t> </a:t>
            </a:r>
            <a:r>
              <a:rPr lang="es-ES" sz="3200" dirty="0" err="1">
                <a:latin typeface="Blackadder ITC" pitchFamily="82"/>
              </a:rPr>
              <a:t>better</a:t>
            </a:r>
            <a:r>
              <a:rPr lang="es-ES" sz="3200" dirty="0">
                <a:latin typeface="Blackadder ITC" pitchFamily="82"/>
              </a:rPr>
              <a:t> </a:t>
            </a:r>
            <a:r>
              <a:rPr lang="es-ES" sz="3200" dirty="0" err="1">
                <a:latin typeface="Blackadder ITC" pitchFamily="82"/>
              </a:rPr>
              <a:t>than</a:t>
            </a:r>
            <a:r>
              <a:rPr lang="es-ES" sz="3200" dirty="0">
                <a:latin typeface="Blackadder ITC" pitchFamily="82"/>
              </a:rPr>
              <a:t> </a:t>
            </a:r>
            <a:r>
              <a:rPr lang="es-ES" sz="3200" dirty="0" err="1">
                <a:latin typeface="Blackadder ITC" pitchFamily="82"/>
              </a:rPr>
              <a:t>guarantees</a:t>
            </a:r>
            <a:r>
              <a:rPr lang="es-ES" sz="3200" dirty="0">
                <a:latin typeface="Blackadder ITC" pitchFamily="82"/>
              </a:rPr>
              <a:t>.”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6037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D55013-A14D-41FD-9385-15B3D94A0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66FF66"/>
                </a:solidFill>
                <a:effectLst>
                  <a:outerShdw dist="17961" dir="2700000">
                    <a:scrgbClr r="0" g="0" b="0"/>
                  </a:outerShdw>
                </a:effectLst>
                <a:latin typeface="Cooper Black" pitchFamily="18"/>
              </a:rPr>
              <a:t>INDEX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23CA86-0CEB-426B-B42D-72CDEE47A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Title page………………………………………………………………………………….1,2</a:t>
            </a:r>
          </a:p>
          <a:p>
            <a:pPr algn="just"/>
            <a:r>
              <a:rPr lang="en-US" dirty="0"/>
              <a:t>Index…………………………………………………………………………………………...3</a:t>
            </a:r>
          </a:p>
          <a:p>
            <a:pPr algn="just"/>
            <a:r>
              <a:rPr lang="en-US" dirty="0"/>
              <a:t>Biography………………………………………………………………………………….4,5</a:t>
            </a:r>
          </a:p>
          <a:p>
            <a:pPr algn="just"/>
            <a:r>
              <a:rPr lang="en-US" dirty="0"/>
              <a:t>Invention………………………………………………………………………………....6,7</a:t>
            </a:r>
          </a:p>
          <a:p>
            <a:pPr algn="just"/>
            <a:r>
              <a:rPr lang="en-US" dirty="0"/>
              <a:t>Sources……………………………………………………………………………………….8</a:t>
            </a:r>
          </a:p>
          <a:p>
            <a:pPr algn="just"/>
            <a:r>
              <a:rPr lang="en-US" dirty="0"/>
              <a:t>Kahoot………………………………………………………………………………………..9</a:t>
            </a:r>
          </a:p>
          <a:p>
            <a:pPr algn="just"/>
            <a:r>
              <a:rPr lang="en-US" dirty="0"/>
              <a:t>Close…………………………………………………………………………………………10</a:t>
            </a:r>
          </a:p>
        </p:txBody>
      </p:sp>
    </p:spTree>
    <p:extLst>
      <p:ext uri="{BB962C8B-B14F-4D97-AF65-F5344CB8AC3E}">
        <p14:creationId xmlns:p14="http://schemas.microsoft.com/office/powerpoint/2010/main" val="74897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84A5D6-8AF8-4115-A165-30A893A1D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CC0000"/>
                </a:solidFill>
                <a:effectLst>
                  <a:outerShdw dist="17961" dir="2700000">
                    <a:scrgbClr r="0" g="0" b="0"/>
                  </a:outerShdw>
                </a:effectLst>
                <a:latin typeface="Cooper Black" pitchFamily="18"/>
              </a:rPr>
              <a:t>BIOGRAPHY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EF8C2A-0312-4F40-865F-C9ED50CC6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*</a:t>
            </a:r>
            <a:r>
              <a:rPr lang="es-ES" sz="3200" dirty="0"/>
              <a:t> 9th </a:t>
            </a:r>
            <a:r>
              <a:rPr lang="es-ES" sz="3200" dirty="0" err="1"/>
              <a:t>November</a:t>
            </a:r>
            <a:r>
              <a:rPr lang="es-ES" sz="3200" dirty="0"/>
              <a:t> 1914 in </a:t>
            </a:r>
            <a:r>
              <a:rPr lang="es-ES" sz="3200" dirty="0" err="1"/>
              <a:t>Vienna</a:t>
            </a:r>
            <a:r>
              <a:rPr lang="es-ES" sz="3200" dirty="0"/>
              <a:t> as Hedwig Eva </a:t>
            </a:r>
            <a:r>
              <a:rPr lang="es-ES" sz="3200" dirty="0" err="1"/>
              <a:t>Maria</a:t>
            </a:r>
            <a:r>
              <a:rPr lang="es-ES" sz="3200" dirty="0"/>
              <a:t>  </a:t>
            </a:r>
            <a:r>
              <a:rPr lang="es-ES" sz="3200" dirty="0" err="1"/>
              <a:t>Kiesler</a:t>
            </a:r>
            <a:endParaRPr lang="es-ES" sz="3200" dirty="0"/>
          </a:p>
          <a:p>
            <a:r>
              <a:rPr lang="es-ES" sz="3200" dirty="0" err="1"/>
              <a:t>Career</a:t>
            </a:r>
            <a:r>
              <a:rPr lang="es-ES" sz="3200" dirty="0"/>
              <a:t> as actor</a:t>
            </a:r>
          </a:p>
          <a:p>
            <a:r>
              <a:rPr lang="es-ES" sz="3200" dirty="0" err="1"/>
              <a:t>First</a:t>
            </a:r>
            <a:r>
              <a:rPr lang="es-ES" sz="3200" dirty="0"/>
              <a:t> nude </a:t>
            </a:r>
            <a:r>
              <a:rPr lang="es-ES" sz="3200" dirty="0" err="1"/>
              <a:t>scene</a:t>
            </a:r>
            <a:r>
              <a:rPr lang="es-ES" sz="3200" dirty="0"/>
              <a:t> </a:t>
            </a:r>
            <a:r>
              <a:rPr lang="es-ES" sz="3200" dirty="0" err="1"/>
              <a:t>ever</a:t>
            </a:r>
            <a:r>
              <a:rPr lang="es-ES" sz="3200" dirty="0"/>
              <a:t> → </a:t>
            </a:r>
            <a:r>
              <a:rPr lang="es-ES" sz="3200" dirty="0" err="1"/>
              <a:t>movie</a:t>
            </a:r>
            <a:r>
              <a:rPr lang="es-ES" sz="3200" dirty="0"/>
              <a:t> </a:t>
            </a:r>
            <a:r>
              <a:rPr lang="es-ES" sz="3200" dirty="0" err="1"/>
              <a:t>was</a:t>
            </a:r>
            <a:r>
              <a:rPr lang="es-ES" sz="3200" dirty="0"/>
              <a:t> </a:t>
            </a:r>
            <a:r>
              <a:rPr lang="es-ES" sz="3200" dirty="0" err="1"/>
              <a:t>forbidden</a:t>
            </a:r>
            <a:endParaRPr lang="es-ES" sz="3200" dirty="0"/>
          </a:p>
          <a:p>
            <a:r>
              <a:rPr lang="es-ES" sz="3200" dirty="0" err="1"/>
              <a:t>Married</a:t>
            </a:r>
            <a:r>
              <a:rPr lang="es-ES" sz="3200" dirty="0"/>
              <a:t> Fritz </a:t>
            </a:r>
            <a:r>
              <a:rPr lang="es-ES" sz="3200" dirty="0" err="1"/>
              <a:t>Mandl</a:t>
            </a:r>
            <a:r>
              <a:rPr lang="es-ES" sz="3200" dirty="0"/>
              <a:t> in 1932</a:t>
            </a:r>
          </a:p>
          <a:p>
            <a:r>
              <a:rPr lang="es-ES" sz="3200" dirty="0" err="1"/>
              <a:t>Fled</a:t>
            </a:r>
            <a:r>
              <a:rPr lang="es-ES" sz="3200" dirty="0"/>
              <a:t> </a:t>
            </a:r>
            <a:r>
              <a:rPr lang="es-ES" sz="3200" dirty="0" err="1"/>
              <a:t>to</a:t>
            </a:r>
            <a:r>
              <a:rPr lang="es-ES" sz="3200" dirty="0"/>
              <a:t> London → “</a:t>
            </a:r>
            <a:r>
              <a:rPr lang="es-ES" sz="3200" dirty="0" err="1"/>
              <a:t>Hedy</a:t>
            </a:r>
            <a:r>
              <a:rPr lang="es-ES" sz="3200" dirty="0"/>
              <a:t> </a:t>
            </a:r>
            <a:r>
              <a:rPr lang="es-ES" sz="3200" dirty="0" err="1"/>
              <a:t>Lamarr</a:t>
            </a:r>
            <a:r>
              <a:rPr lang="es-ES" sz="3200" dirty="0"/>
              <a:t>”</a:t>
            </a:r>
          </a:p>
          <a:p>
            <a:r>
              <a:rPr lang="es-ES" sz="3200" dirty="0"/>
              <a:t>Hollywood </a:t>
            </a:r>
            <a:r>
              <a:rPr lang="es-ES" sz="3200" dirty="0" err="1"/>
              <a:t>star</a:t>
            </a:r>
            <a:r>
              <a:rPr lang="es-ES" sz="3200" dirty="0"/>
              <a:t> and </a:t>
            </a:r>
            <a:r>
              <a:rPr lang="es-ES" sz="3200" dirty="0" err="1"/>
              <a:t>most</a:t>
            </a:r>
            <a:r>
              <a:rPr lang="es-ES" sz="3200" dirty="0"/>
              <a:t> </a:t>
            </a:r>
            <a:r>
              <a:rPr lang="es-ES" sz="3200" dirty="0" err="1"/>
              <a:t>beautiful</a:t>
            </a:r>
            <a:r>
              <a:rPr lang="es-ES" sz="3200" dirty="0"/>
              <a:t> </a:t>
            </a:r>
            <a:r>
              <a:rPr lang="es-ES" sz="3200" dirty="0" err="1"/>
              <a:t>woman</a:t>
            </a:r>
            <a:endParaRPr lang="es-ES" sz="3200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266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C9A396-13A4-45EE-AE35-5E63D538F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CC0000"/>
                </a:solidFill>
                <a:effectLst>
                  <a:outerShdw dist="17961" dir="2700000">
                    <a:scrgbClr r="0" g="0" b="0"/>
                  </a:outerShdw>
                </a:effectLst>
                <a:latin typeface="Cooper Black" pitchFamily="18"/>
              </a:rPr>
              <a:t>BIOGRAPHY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C237C3-326F-4CB9-BD7F-D12411554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200" dirty="0"/>
              <a:t>“</a:t>
            </a:r>
            <a:r>
              <a:rPr lang="es-ES" sz="3200" dirty="0" err="1"/>
              <a:t>System</a:t>
            </a:r>
            <a:r>
              <a:rPr lang="es-ES" sz="3200" dirty="0"/>
              <a:t> </a:t>
            </a:r>
            <a:r>
              <a:rPr lang="es-ES" sz="3200" dirty="0" err="1"/>
              <a:t>of</a:t>
            </a:r>
            <a:r>
              <a:rPr lang="es-ES" sz="3200" dirty="0"/>
              <a:t> </a:t>
            </a:r>
            <a:r>
              <a:rPr lang="es-ES" sz="3200" dirty="0" err="1"/>
              <a:t>communication</a:t>
            </a:r>
            <a:r>
              <a:rPr lang="es-ES" sz="3200" dirty="0"/>
              <a:t>” </a:t>
            </a:r>
            <a:r>
              <a:rPr lang="es-ES" sz="3200" dirty="0" err="1"/>
              <a:t>for</a:t>
            </a:r>
            <a:r>
              <a:rPr lang="es-ES" sz="3200" dirty="0"/>
              <a:t> </a:t>
            </a:r>
          </a:p>
          <a:p>
            <a:pPr marL="0" indent="0">
              <a:buNone/>
            </a:pPr>
            <a:r>
              <a:rPr lang="es-ES" sz="3200" dirty="0"/>
              <a:t>   </a:t>
            </a:r>
            <a:r>
              <a:rPr lang="es-ES" sz="3200" dirty="0" err="1"/>
              <a:t>the</a:t>
            </a:r>
            <a:r>
              <a:rPr lang="es-ES" sz="3200" dirty="0"/>
              <a:t> </a:t>
            </a:r>
            <a:r>
              <a:rPr lang="es-ES" sz="3200" dirty="0" err="1"/>
              <a:t>allies</a:t>
            </a:r>
            <a:endParaRPr lang="es-ES" sz="3200" dirty="0"/>
          </a:p>
          <a:p>
            <a:r>
              <a:rPr lang="es-ES" sz="3200" dirty="0"/>
              <a:t>American </a:t>
            </a:r>
            <a:r>
              <a:rPr lang="es-ES" sz="3200" dirty="0" err="1"/>
              <a:t>sitizenship</a:t>
            </a:r>
            <a:r>
              <a:rPr lang="es-ES" sz="3200" dirty="0"/>
              <a:t> in 1953</a:t>
            </a:r>
          </a:p>
          <a:p>
            <a:r>
              <a:rPr lang="es-ES" sz="3200" dirty="0" err="1"/>
              <a:t>Married</a:t>
            </a:r>
            <a:r>
              <a:rPr lang="es-ES" sz="3200" dirty="0"/>
              <a:t> </a:t>
            </a:r>
            <a:r>
              <a:rPr lang="es-ES" sz="3200" dirty="0" err="1"/>
              <a:t>six</a:t>
            </a:r>
            <a:r>
              <a:rPr lang="es-ES" sz="3200" dirty="0"/>
              <a:t> times and has 3 </a:t>
            </a:r>
            <a:r>
              <a:rPr lang="es-ES" sz="3200" dirty="0" err="1"/>
              <a:t>children</a:t>
            </a:r>
            <a:endParaRPr lang="es-ES" sz="3200" dirty="0"/>
          </a:p>
          <a:p>
            <a:r>
              <a:rPr lang="es-ES" sz="3200" dirty="0" err="1"/>
              <a:t>Disappearence</a:t>
            </a:r>
            <a:r>
              <a:rPr lang="es-ES" sz="3200" dirty="0"/>
              <a:t> </a:t>
            </a:r>
            <a:r>
              <a:rPr lang="es-ES" sz="3200" dirty="0" err="1"/>
              <a:t>from</a:t>
            </a:r>
            <a:r>
              <a:rPr lang="es-ES" sz="3200" dirty="0"/>
              <a:t> </a:t>
            </a:r>
            <a:r>
              <a:rPr lang="es-ES" sz="3200" dirty="0" err="1"/>
              <a:t>publics</a:t>
            </a:r>
            <a:r>
              <a:rPr lang="es-ES" sz="3200" dirty="0"/>
              <a:t> </a:t>
            </a:r>
            <a:r>
              <a:rPr lang="es-ES" sz="3200" dirty="0" err="1"/>
              <a:t>eye</a:t>
            </a:r>
            <a:r>
              <a:rPr lang="es-ES" sz="3200" dirty="0"/>
              <a:t> </a:t>
            </a:r>
          </a:p>
          <a:p>
            <a:pPr marL="0" indent="0">
              <a:buNone/>
            </a:pPr>
            <a:r>
              <a:rPr lang="es-ES" sz="3200" dirty="0"/>
              <a:t>   in 1970s</a:t>
            </a:r>
          </a:p>
          <a:p>
            <a:r>
              <a:rPr lang="es-ES" sz="3200" dirty="0"/>
              <a:t>     19th </a:t>
            </a:r>
            <a:r>
              <a:rPr lang="es-ES" sz="3200" dirty="0" err="1"/>
              <a:t>January</a:t>
            </a:r>
            <a:r>
              <a:rPr lang="es-ES" sz="3200" dirty="0"/>
              <a:t> 2000 in Florida</a:t>
            </a:r>
            <a:endParaRPr lang="de-DE" sz="3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CA3E06B-CDB0-4FED-A082-E6D1BBE94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319" y="1690688"/>
            <a:ext cx="3805383" cy="212329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2002283-6870-4D1F-ADA7-580A93A5D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319" y="3947495"/>
            <a:ext cx="1819387" cy="243963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37052BB-99AA-4D7E-94E6-93A1363EC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867567" y="3947495"/>
            <a:ext cx="1807135" cy="2439633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82DC609-4692-4C36-A837-A4AA41442171}"/>
              </a:ext>
            </a:extLst>
          </p:cNvPr>
          <p:cNvCxnSpPr/>
          <p:nvPr/>
        </p:nvCxnSpPr>
        <p:spPr>
          <a:xfrm>
            <a:off x="1357746" y="5233595"/>
            <a:ext cx="0" cy="5184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36C9132-82E1-4E92-A370-1A9F00912344}"/>
              </a:ext>
            </a:extLst>
          </p:cNvPr>
          <p:cNvCxnSpPr/>
          <p:nvPr/>
        </p:nvCxnSpPr>
        <p:spPr>
          <a:xfrm>
            <a:off x="1223819" y="5398837"/>
            <a:ext cx="2678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595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6D905-1E01-45DB-ACAB-916C0F07E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3399FF"/>
                </a:solidFill>
                <a:effectLst>
                  <a:outerShdw dist="17961" dir="2700000">
                    <a:scrgbClr r="0" g="0" b="0"/>
                  </a:outerShdw>
                </a:effectLst>
                <a:latin typeface="Cooper Black" pitchFamily="18"/>
              </a:rPr>
              <a:t>INVENTION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C00B75-C336-4A71-BB13-67E77F897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1941→ “</a:t>
            </a:r>
            <a:r>
              <a:rPr lang="es-ES" sz="3200" dirty="0" err="1"/>
              <a:t>System</a:t>
            </a:r>
            <a:r>
              <a:rPr lang="es-ES" sz="3200" dirty="0"/>
              <a:t> </a:t>
            </a:r>
            <a:r>
              <a:rPr lang="es-ES" sz="3200" dirty="0" err="1"/>
              <a:t>of</a:t>
            </a:r>
            <a:r>
              <a:rPr lang="es-ES" sz="3200" dirty="0"/>
              <a:t> </a:t>
            </a:r>
            <a:r>
              <a:rPr lang="es-ES" sz="3200" dirty="0" err="1"/>
              <a:t>secret</a:t>
            </a:r>
            <a:r>
              <a:rPr lang="es-ES" sz="3200" dirty="0"/>
              <a:t> </a:t>
            </a:r>
            <a:r>
              <a:rPr lang="es-ES" sz="3200" dirty="0" err="1"/>
              <a:t>communication</a:t>
            </a:r>
            <a:r>
              <a:rPr lang="es-ES" sz="3200" dirty="0"/>
              <a:t>”.</a:t>
            </a:r>
          </a:p>
          <a:p>
            <a:r>
              <a:rPr lang="es-ES" sz="3200" dirty="0" err="1"/>
              <a:t>Based</a:t>
            </a:r>
            <a:r>
              <a:rPr lang="es-ES" sz="3200" dirty="0"/>
              <a:t> </a:t>
            </a:r>
            <a:r>
              <a:rPr lang="es-ES" sz="3200" dirty="0" err="1"/>
              <a:t>on</a:t>
            </a:r>
            <a:r>
              <a:rPr lang="es-ES" sz="3200" dirty="0"/>
              <a:t> </a:t>
            </a:r>
            <a:r>
              <a:rPr lang="es-ES" sz="3200" dirty="0" err="1"/>
              <a:t>the</a:t>
            </a:r>
            <a:r>
              <a:rPr lang="es-ES" sz="3200" dirty="0"/>
              <a:t> 88 </a:t>
            </a:r>
            <a:r>
              <a:rPr lang="es-ES" sz="3200" dirty="0" err="1"/>
              <a:t>keys</a:t>
            </a:r>
            <a:r>
              <a:rPr lang="es-ES" sz="3200" dirty="0"/>
              <a:t> </a:t>
            </a:r>
            <a:r>
              <a:rPr lang="es-ES" sz="3200" dirty="0" err="1"/>
              <a:t>of</a:t>
            </a:r>
            <a:r>
              <a:rPr lang="es-ES" sz="3200" dirty="0"/>
              <a:t> a piano.</a:t>
            </a:r>
          </a:p>
          <a:p>
            <a:r>
              <a:rPr lang="es-ES" sz="3200" dirty="0" err="1"/>
              <a:t>Able</a:t>
            </a:r>
            <a:r>
              <a:rPr lang="es-ES" sz="3200" dirty="0"/>
              <a:t> </a:t>
            </a:r>
            <a:r>
              <a:rPr lang="es-ES" sz="3200" dirty="0" err="1"/>
              <a:t>to</a:t>
            </a:r>
            <a:r>
              <a:rPr lang="es-ES" sz="3200" dirty="0"/>
              <a:t> </a:t>
            </a:r>
            <a:r>
              <a:rPr lang="es-ES" sz="3200" dirty="0" err="1"/>
              <a:t>avoid</a:t>
            </a:r>
            <a:r>
              <a:rPr lang="es-ES" sz="3200" dirty="0"/>
              <a:t> </a:t>
            </a:r>
            <a:r>
              <a:rPr lang="es-ES" sz="3200" dirty="0" err="1"/>
              <a:t>eavesdropping</a:t>
            </a:r>
            <a:r>
              <a:rPr lang="es-ES" sz="3200" dirty="0"/>
              <a:t> </a:t>
            </a:r>
            <a:r>
              <a:rPr lang="es-ES" sz="3200" dirty="0" err="1"/>
              <a:t>from</a:t>
            </a:r>
            <a:r>
              <a:rPr lang="es-ES" sz="3200" dirty="0"/>
              <a:t> </a:t>
            </a:r>
            <a:r>
              <a:rPr lang="es-ES" sz="3200" dirty="0" err="1"/>
              <a:t>the</a:t>
            </a:r>
            <a:r>
              <a:rPr lang="es-ES" sz="3200" dirty="0"/>
              <a:t> </a:t>
            </a:r>
            <a:r>
              <a:rPr lang="es-ES" sz="3200" dirty="0" err="1"/>
              <a:t>enemy</a:t>
            </a:r>
            <a:r>
              <a:rPr lang="es-ES" sz="3200" dirty="0"/>
              <a:t>.</a:t>
            </a:r>
          </a:p>
          <a:p>
            <a:r>
              <a:rPr lang="es-ES" sz="3200" dirty="0" err="1"/>
              <a:t>Able</a:t>
            </a:r>
            <a:r>
              <a:rPr lang="es-ES" sz="3200" dirty="0"/>
              <a:t> </a:t>
            </a:r>
            <a:r>
              <a:rPr lang="es-ES" sz="3200" dirty="0" err="1"/>
              <a:t>to</a:t>
            </a:r>
            <a:r>
              <a:rPr lang="es-ES" sz="3200" dirty="0"/>
              <a:t> </a:t>
            </a:r>
            <a:r>
              <a:rPr lang="es-ES" sz="3200" dirty="0" err="1"/>
              <a:t>intercept</a:t>
            </a:r>
            <a:r>
              <a:rPr lang="es-ES" sz="3200" dirty="0"/>
              <a:t> </a:t>
            </a:r>
            <a:r>
              <a:rPr lang="es-ES" sz="3200" dirty="0" err="1"/>
              <a:t>communications</a:t>
            </a:r>
            <a:r>
              <a:rPr lang="es-ES" sz="3200" dirty="0"/>
              <a:t> and torpedo control.</a:t>
            </a:r>
          </a:p>
          <a:p>
            <a:r>
              <a:rPr lang="es-ES" sz="3200" dirty="0" err="1"/>
              <a:t>It</a:t>
            </a:r>
            <a:r>
              <a:rPr lang="es-ES" sz="3200" dirty="0"/>
              <a:t> </a:t>
            </a:r>
            <a:r>
              <a:rPr lang="es-ES" sz="3200" dirty="0" err="1"/>
              <a:t>transforms</a:t>
            </a:r>
            <a:r>
              <a:rPr lang="es-ES" sz="3200" dirty="0"/>
              <a:t> </a:t>
            </a:r>
            <a:r>
              <a:rPr lang="es-ES" sz="3200" dirty="0" err="1"/>
              <a:t>ones</a:t>
            </a:r>
            <a:r>
              <a:rPr lang="es-ES" sz="3200" dirty="0"/>
              <a:t> and </a:t>
            </a:r>
            <a:r>
              <a:rPr lang="es-ES" sz="3200" dirty="0" err="1"/>
              <a:t>zeros</a:t>
            </a:r>
            <a:r>
              <a:rPr lang="es-ES" sz="3200" dirty="0"/>
              <a:t> </a:t>
            </a:r>
            <a:r>
              <a:rPr lang="es-ES" sz="3200" dirty="0" err="1"/>
              <a:t>into</a:t>
            </a:r>
            <a:r>
              <a:rPr lang="es-ES" sz="3200" dirty="0"/>
              <a:t> radio </a:t>
            </a:r>
            <a:r>
              <a:rPr lang="es-ES" sz="3200" dirty="0" err="1"/>
              <a:t>waves</a:t>
            </a:r>
            <a:r>
              <a:rPr lang="es-ES" sz="3200" dirty="0"/>
              <a:t>.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996789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1ADD6-C2C1-4F71-BE0D-A3EADE265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3399FF"/>
                </a:solidFill>
                <a:effectLst>
                  <a:outerShdw dist="17961" dir="2700000">
                    <a:scrgbClr r="0" g="0" b="0"/>
                  </a:outerShdw>
                </a:effectLst>
                <a:latin typeface="Cooper Black" pitchFamily="18"/>
              </a:rPr>
              <a:t>INVENTION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16232B-7247-4C2B-9811-23EB1C4FD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 err="1"/>
              <a:t>She</a:t>
            </a:r>
            <a:r>
              <a:rPr lang="es-ES" sz="3200" dirty="0"/>
              <a:t> </a:t>
            </a:r>
            <a:r>
              <a:rPr lang="es-ES" sz="3200" dirty="0" err="1"/>
              <a:t>offered</a:t>
            </a:r>
            <a:r>
              <a:rPr lang="es-ES" sz="3200" dirty="0"/>
              <a:t> </a:t>
            </a:r>
            <a:r>
              <a:rPr lang="es-ES" sz="3200" dirty="0" err="1"/>
              <a:t>her</a:t>
            </a:r>
            <a:r>
              <a:rPr lang="es-ES" sz="3200" dirty="0"/>
              <a:t> </a:t>
            </a:r>
            <a:r>
              <a:rPr lang="es-ES" sz="3200" dirty="0" err="1"/>
              <a:t>services</a:t>
            </a:r>
            <a:r>
              <a:rPr lang="es-ES" sz="3200" dirty="0"/>
              <a:t> </a:t>
            </a:r>
            <a:r>
              <a:rPr lang="es-ES" sz="3200" dirty="0" err="1"/>
              <a:t>to</a:t>
            </a:r>
            <a:r>
              <a:rPr lang="es-ES" sz="3200" dirty="0"/>
              <a:t> </a:t>
            </a:r>
            <a:r>
              <a:rPr lang="es-ES" sz="3200" dirty="0" err="1"/>
              <a:t>the</a:t>
            </a:r>
            <a:r>
              <a:rPr lang="es-ES" sz="3200" dirty="0"/>
              <a:t> U.S. </a:t>
            </a:r>
            <a:r>
              <a:rPr lang="es-ES" sz="3200" dirty="0" err="1"/>
              <a:t>Army</a:t>
            </a:r>
            <a:r>
              <a:rPr lang="es-ES" sz="3200" dirty="0"/>
              <a:t>.</a:t>
            </a:r>
          </a:p>
          <a:p>
            <a:r>
              <a:rPr lang="es-ES" sz="3200" dirty="0" err="1"/>
              <a:t>First</a:t>
            </a:r>
            <a:r>
              <a:rPr lang="es-ES" sz="3200" dirty="0"/>
              <a:t> </a:t>
            </a:r>
            <a:r>
              <a:rPr lang="es-ES" sz="3200" dirty="0" err="1"/>
              <a:t>version</a:t>
            </a:r>
            <a:r>
              <a:rPr lang="es-ES" sz="3200" dirty="0"/>
              <a:t> </a:t>
            </a:r>
            <a:r>
              <a:rPr lang="es-ES" sz="3200" dirty="0" err="1"/>
              <a:t>of</a:t>
            </a:r>
            <a:r>
              <a:rPr lang="es-ES" sz="3200" dirty="0"/>
              <a:t> </a:t>
            </a:r>
            <a:r>
              <a:rPr lang="es-ES" sz="3200" dirty="0" err="1"/>
              <a:t>the</a:t>
            </a:r>
            <a:r>
              <a:rPr lang="es-ES" sz="3200" dirty="0"/>
              <a:t> spread </a:t>
            </a:r>
            <a:r>
              <a:rPr lang="es-ES" sz="3200" dirty="0" err="1"/>
              <a:t>spectrum</a:t>
            </a:r>
            <a:r>
              <a:rPr lang="es-ES" sz="3200" dirty="0"/>
              <a:t>.</a:t>
            </a:r>
          </a:p>
          <a:p>
            <a:r>
              <a:rPr lang="es-ES" sz="3200" dirty="0" err="1"/>
              <a:t>Would</a:t>
            </a:r>
            <a:r>
              <a:rPr lang="es-ES" sz="3200" dirty="0"/>
              <a:t> </a:t>
            </a:r>
            <a:r>
              <a:rPr lang="es-ES" sz="3200" dirty="0" err="1"/>
              <a:t>enable</a:t>
            </a:r>
            <a:r>
              <a:rPr lang="es-ES" sz="3200" dirty="0"/>
              <a:t> </a:t>
            </a:r>
            <a:r>
              <a:rPr lang="es-ES" sz="3200" dirty="0" err="1"/>
              <a:t>long-distance</a:t>
            </a:r>
            <a:endParaRPr lang="es-ES" sz="3200" dirty="0"/>
          </a:p>
          <a:p>
            <a:pPr marL="0" indent="0">
              <a:buNone/>
            </a:pPr>
            <a:r>
              <a:rPr lang="es-ES" sz="3200" dirty="0"/>
              <a:t>  </a:t>
            </a:r>
            <a:r>
              <a:rPr lang="es-ES" sz="3200" dirty="0" err="1"/>
              <a:t>wireless</a:t>
            </a:r>
            <a:r>
              <a:rPr lang="es-ES" sz="3200" dirty="0"/>
              <a:t> </a:t>
            </a:r>
            <a:r>
              <a:rPr lang="es-ES" sz="3200" dirty="0" err="1"/>
              <a:t>communications</a:t>
            </a:r>
            <a:r>
              <a:rPr lang="es-ES" sz="3200" dirty="0"/>
              <a:t>.</a:t>
            </a:r>
          </a:p>
          <a:p>
            <a:r>
              <a:rPr lang="es-ES" sz="3200" dirty="0"/>
              <a:t>Day </a:t>
            </a:r>
            <a:r>
              <a:rPr lang="es-ES" sz="3200" dirty="0" err="1"/>
              <a:t>of</a:t>
            </a:r>
            <a:r>
              <a:rPr lang="es-ES" sz="3200" dirty="0"/>
              <a:t> </a:t>
            </a:r>
            <a:r>
              <a:rPr lang="es-ES" sz="3200" dirty="0" err="1"/>
              <a:t>the</a:t>
            </a:r>
            <a:r>
              <a:rPr lang="es-ES" sz="3200" dirty="0"/>
              <a:t> Inventor </a:t>
            </a:r>
            <a:r>
              <a:rPr lang="es-ES" sz="3200" dirty="0" err="1"/>
              <a:t>is</a:t>
            </a:r>
            <a:r>
              <a:rPr lang="es-ES" sz="3200" dirty="0"/>
              <a:t> </a:t>
            </a:r>
            <a:r>
              <a:rPr lang="es-ES" sz="3200" dirty="0" err="1"/>
              <a:t>on</a:t>
            </a:r>
            <a:r>
              <a:rPr lang="es-ES" sz="3200" dirty="0"/>
              <a:t> 9 </a:t>
            </a:r>
            <a:r>
              <a:rPr lang="es-ES" sz="3200" dirty="0" err="1"/>
              <a:t>of</a:t>
            </a:r>
            <a:r>
              <a:rPr lang="es-ES" sz="3200" dirty="0"/>
              <a:t> </a:t>
            </a:r>
          </a:p>
          <a:p>
            <a:pPr marL="0" indent="0">
              <a:buNone/>
            </a:pPr>
            <a:r>
              <a:rPr lang="es-ES" sz="3200" dirty="0"/>
              <a:t>  </a:t>
            </a:r>
            <a:r>
              <a:rPr lang="es-ES" sz="3200" dirty="0" err="1"/>
              <a:t>november</a:t>
            </a:r>
            <a:r>
              <a:rPr lang="es-ES" sz="3200" dirty="0"/>
              <a:t> in </a:t>
            </a:r>
            <a:r>
              <a:rPr lang="es-ES" sz="3200" dirty="0" err="1"/>
              <a:t>she's</a:t>
            </a:r>
            <a:r>
              <a:rPr lang="es-ES" sz="3200" dirty="0"/>
              <a:t> honor.</a:t>
            </a:r>
          </a:p>
          <a:p>
            <a:endParaRPr lang="de-DE" sz="3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957BF5F-AB01-4AD0-9F13-895281D4854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535162" y="3253944"/>
            <a:ext cx="4384529" cy="2923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634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2F1599-1497-42F6-8AFA-48A68C6DB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err="1">
                <a:solidFill>
                  <a:srgbClr val="FF8B8B"/>
                </a:solidFill>
                <a:effectLst>
                  <a:outerShdw dist="17961" dir="2700000">
                    <a:scrgbClr r="0" g="0" b="0"/>
                  </a:outerShdw>
                </a:effectLst>
                <a:latin typeface="Cooper Black" pitchFamily="18"/>
              </a:rPr>
              <a:t>Sources</a:t>
            </a:r>
            <a:endParaRPr lang="de-DE" dirty="0">
              <a:solidFill>
                <a:srgbClr val="FF8B8B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2EFF82-5DEE-49E2-AD12-08753D2BD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https://historia.nationalgeographic.com.es/a/hedy-lamarr-actriz-que-invento-wifi_14882</a:t>
            </a:r>
          </a:p>
          <a:p>
            <a:r>
              <a:rPr lang="es-ES" sz="3200" dirty="0"/>
              <a:t>https://austria-forum.org/af/Biographien/Lamarr%2C_Hedy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742614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DA2FE9-796F-41CC-ADD7-3DFEF8C6E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Cooper Black" pitchFamily="18"/>
              </a:rPr>
              <a:t>KAHOOT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26DED6-0EEF-4A21-BCEB-B306D3C60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hlinkClick r:id="rId2"/>
              </a:rPr>
              <a:t>https://create.kahoot.it/details/fb688ce8-376e-4e06-aea7-4ef1e1560628</a:t>
            </a:r>
          </a:p>
          <a:p>
            <a:pPr marL="0" indent="0" algn="ctr">
              <a:buNone/>
            </a:pPr>
            <a:r>
              <a:rPr lang="es-ES" dirty="0">
                <a:latin typeface="Comic Sans MS" pitchFamily="66"/>
              </a:rPr>
              <a:t>LET'S DO THE QUIZ!</a:t>
            </a:r>
          </a:p>
          <a:p>
            <a:pPr marL="0" indent="0" algn="ctr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0899417-F4BE-4B5E-BB4B-003B1D386A4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42582" y="3429000"/>
            <a:ext cx="6506835" cy="2818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9948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</Words>
  <Application>Microsoft Office PowerPoint</Application>
  <PresentationFormat>Breitbild</PresentationFormat>
  <Paragraphs>61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Arial</vt:lpstr>
      <vt:lpstr>Blackadder ITC</vt:lpstr>
      <vt:lpstr>Bookman Old Style</vt:lpstr>
      <vt:lpstr>Calibri</vt:lpstr>
      <vt:lpstr>Calibri Light</vt:lpstr>
      <vt:lpstr>Comic Sans MS</vt:lpstr>
      <vt:lpstr>Cooper Black</vt:lpstr>
      <vt:lpstr>Office</vt:lpstr>
      <vt:lpstr>PowerPoint-Präsentation</vt:lpstr>
      <vt:lpstr>Hedy Lamarr</vt:lpstr>
      <vt:lpstr>INDEX</vt:lpstr>
      <vt:lpstr>BIOGRAPHY</vt:lpstr>
      <vt:lpstr>BIOGRAPHY</vt:lpstr>
      <vt:lpstr>INVENTION</vt:lpstr>
      <vt:lpstr>INVENTION</vt:lpstr>
      <vt:lpstr>Sources</vt:lpstr>
      <vt:lpstr>KAHOOT</vt:lpstr>
      <vt:lpstr>Close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Emilia Majer-Corona</dc:creator>
  <cp:lastModifiedBy>Emilia Majer-Corona</cp:lastModifiedBy>
  <cp:revision>1</cp:revision>
  <dcterms:created xsi:type="dcterms:W3CDTF">2021-11-28T19:21:11Z</dcterms:created>
  <dcterms:modified xsi:type="dcterms:W3CDTF">2021-11-29T16:05:46Z</dcterms:modified>
</cp:coreProperties>
</file>